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av" ContentType="audio/x-wav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72" r:id="rId2"/>
    <p:sldMasterId id="2147483696" r:id="rId3"/>
    <p:sldMasterId id="2147483708" r:id="rId4"/>
    <p:sldMasterId id="2147483720" r:id="rId5"/>
    <p:sldMasterId id="2147483732" r:id="rId6"/>
  </p:sldMasterIdLst>
  <p:notesMasterIdLst>
    <p:notesMasterId r:id="rId35"/>
  </p:notesMasterIdLst>
  <p:sldIdLst>
    <p:sldId id="256" r:id="rId7"/>
    <p:sldId id="258" r:id="rId8"/>
    <p:sldId id="257" r:id="rId9"/>
    <p:sldId id="259" r:id="rId10"/>
    <p:sldId id="282" r:id="rId11"/>
    <p:sldId id="260" r:id="rId12"/>
    <p:sldId id="262" r:id="rId13"/>
    <p:sldId id="284" r:id="rId14"/>
    <p:sldId id="263" r:id="rId15"/>
    <p:sldId id="264" r:id="rId16"/>
    <p:sldId id="265" r:id="rId17"/>
    <p:sldId id="266" r:id="rId18"/>
    <p:sldId id="267" r:id="rId19"/>
    <p:sldId id="285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86" r:id="rId31"/>
    <p:sldId id="287" r:id="rId32"/>
    <p:sldId id="278" r:id="rId33"/>
    <p:sldId id="279" r:id="rId34"/>
  </p:sldIdLst>
  <p:sldSz cx="18288000" cy="10287000"/>
  <p:notesSz cx="6858000" cy="9144000"/>
  <p:embeddedFontLst>
    <p:embeddedFont>
      <p:font typeface="Play" panose="020B0604020202020204" charset="0"/>
      <p:bold r:id="rId36"/>
    </p:embeddedFont>
    <p:embeddedFont>
      <p:font typeface="Calibri Light" panose="020F0302020204030204" pitchFamily="34" charset="0"/>
      <p:regular r:id="rId37"/>
      <p:italic r:id="rId38"/>
    </p:embeddedFont>
    <p:embeddedFont>
      <p:font typeface="Calibri" panose="020F0502020204030204" pitchFamily="34" charset="0"/>
      <p:regular r:id="rId39"/>
      <p:bold r:id="rId40"/>
      <p:italic r:id="rId41"/>
      <p:boldItalic r:id="rId42"/>
    </p:embeddedFont>
    <p:embeddedFont>
      <p:font typeface="ＭＳ Ｐゴシック" panose="020B0600070205080204" pitchFamily="34" charset="-128"/>
      <p:regular r:id="rId43"/>
    </p:embeddedFont>
    <p:embeddedFont>
      <p:font typeface="Arimo" panose="020B0604020202020204" charset="0"/>
      <p:regular r:id="rId44"/>
      <p:bold r:id="rId45"/>
      <p:italic r:id="rId46"/>
      <p:boldItalic r:id="rId47"/>
    </p:embeddedFont>
    <p:embeddedFont>
      <p:font typeface="Josefin Sans" panose="020B0604020202020204" charset="0"/>
      <p:regular r:id="rId48"/>
      <p:bold r:id="rId49"/>
      <p:italic r:id="rId50"/>
      <p:boldItalic r:id="rId51"/>
    </p:embeddedFont>
    <p:embeddedFont>
      <p:font typeface="游ゴシック" panose="020B0400000000000000" pitchFamily="34" charset="-128"/>
      <p:regular r:id="rId52"/>
      <p:bold r:id="rId53"/>
    </p:embeddedFont>
    <p:embeddedFont>
      <p:font typeface="Josefin Sans Regular" panose="020B0604020202020204" charset="0"/>
      <p:regular r:id="rId5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55" roundtripDataSignature="AMtx7mgdVZuCATq2ioEYdY2sd64sKi7kMA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Giang Dam Hoang" initials="" lastIdx="4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BD4CD"/>
    <a:srgbClr val="04345C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43" d="100"/>
          <a:sy n="43" d="100"/>
        </p:scale>
        <p:origin x="528" y="6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font" Target="fonts/font4.fntdata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font" Target="fonts/font7.fntdata"/><Relationship Id="rId47" Type="http://schemas.openxmlformats.org/officeDocument/2006/relationships/font" Target="fonts/font12.fntdata"/><Relationship Id="rId50" Type="http://schemas.openxmlformats.org/officeDocument/2006/relationships/font" Target="fonts/font15.fntdata"/><Relationship Id="rId55" Type="http://customschemas.google.com/relationships/presentationmetadata" Target="metadata"/><Relationship Id="rId7" Type="http://schemas.openxmlformats.org/officeDocument/2006/relationships/slide" Target="slides/slid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font" Target="fonts/font10.fntdata"/><Relationship Id="rId53" Type="http://schemas.openxmlformats.org/officeDocument/2006/relationships/font" Target="fonts/font18.fntdata"/><Relationship Id="rId58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9" Type="http://schemas.openxmlformats.org/officeDocument/2006/relationships/slide" Target="slides/slide13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8.fntdata"/><Relationship Id="rId48" Type="http://schemas.openxmlformats.org/officeDocument/2006/relationships/font" Target="fonts/font13.fntdata"/><Relationship Id="rId56" Type="http://schemas.openxmlformats.org/officeDocument/2006/relationships/commentAuthors" Target="commentAuthors.xml"/><Relationship Id="rId8" Type="http://schemas.openxmlformats.org/officeDocument/2006/relationships/slide" Target="slides/slide2.xml"/><Relationship Id="rId51" Type="http://schemas.openxmlformats.org/officeDocument/2006/relationships/font" Target="fonts/font16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font" Target="fonts/font3.fntdata"/><Relationship Id="rId46" Type="http://schemas.openxmlformats.org/officeDocument/2006/relationships/font" Target="fonts/font11.fntdata"/><Relationship Id="rId59" Type="http://schemas.openxmlformats.org/officeDocument/2006/relationships/theme" Target="theme/theme1.xml"/><Relationship Id="rId20" Type="http://schemas.openxmlformats.org/officeDocument/2006/relationships/slide" Target="slides/slide14.xml"/><Relationship Id="rId41" Type="http://schemas.openxmlformats.org/officeDocument/2006/relationships/font" Target="fonts/font6.fntdata"/><Relationship Id="rId54" Type="http://schemas.openxmlformats.org/officeDocument/2006/relationships/font" Target="fonts/font19.fntdata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font" Target="fonts/font1.fntdata"/><Relationship Id="rId49" Type="http://schemas.openxmlformats.org/officeDocument/2006/relationships/font" Target="fonts/font14.fntdata"/><Relationship Id="rId57" Type="http://schemas.openxmlformats.org/officeDocument/2006/relationships/presProps" Target="presProps.xml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44" Type="http://schemas.openxmlformats.org/officeDocument/2006/relationships/font" Target="fonts/font9.fntdata"/><Relationship Id="rId52" Type="http://schemas.openxmlformats.org/officeDocument/2006/relationships/font" Target="fonts/font17.fntdata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" name="Google Shape;336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" name="Google Shape;383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" name="Google Shape;396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" name="Google Shape;430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35"/>
          <p:cNvSpPr txBox="1">
            <a:spLocks noGrp="1"/>
          </p:cNvSpPr>
          <p:nvPr>
            <p:ph type="body" idx="1"/>
          </p:nvPr>
        </p:nvSpPr>
        <p:spPr>
          <a:xfrm rot="5400000">
            <a:off x="2309018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3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3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3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6"/>
          <p:cNvSpPr txBox="1">
            <a:spLocks noGrp="1"/>
          </p:cNvSpPr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36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3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3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3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8BD707-D9CF-40AE-B4C6-C98DA3205C09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1/19/2022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146002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8BD707-D9CF-40AE-B4C6-C98DA3205C09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1/19/2022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158030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8BD707-D9CF-40AE-B4C6-C98DA3205C09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1/19/2022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464051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8BD707-D9CF-40AE-B4C6-C98DA3205C09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1/19/2022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7046089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8BD707-D9CF-40AE-B4C6-C98DA3205C09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1/19/2022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4845367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8BD707-D9CF-40AE-B4C6-C98DA3205C09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1/19/2022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4834417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8BD707-D9CF-40AE-B4C6-C98DA3205C09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1/19/2022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860418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8BD707-D9CF-40AE-B4C6-C98DA3205C09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1/19/2022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571412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7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7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2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8BD707-D9CF-40AE-B4C6-C98DA3205C09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1/19/2022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8909856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8BD707-D9CF-40AE-B4C6-C98DA3205C09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1/19/2022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2338330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8BD707-D9CF-40AE-B4C6-C98DA3205C09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1/19/2022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5503384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8BD707-D9CF-40AE-B4C6-C98DA3205C09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1/19/2022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3462626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8BD707-D9CF-40AE-B4C6-C98DA3205C09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1/19/2022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4610214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8BD707-D9CF-40AE-B4C6-C98DA3205C09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1/19/2022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2467072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8BD707-D9CF-40AE-B4C6-C98DA3205C09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1/19/2022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3391298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8BD707-D9CF-40AE-B4C6-C98DA3205C09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1/19/2022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7226913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8BD707-D9CF-40AE-B4C6-C98DA3205C09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1/19/2022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1939430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8BD707-D9CF-40AE-B4C6-C98DA3205C09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1/19/2022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93892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2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2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2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2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8BD707-D9CF-40AE-B4C6-C98DA3205C09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1/19/2022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566693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8BD707-D9CF-40AE-B4C6-C98DA3205C09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1/19/2022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6583343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8BD707-D9CF-40AE-B4C6-C98DA3205C09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1/19/2022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2019274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8BD707-D9CF-40AE-B4C6-C98DA3205C09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1/19/2022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403325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8BD707-D9CF-40AE-B4C6-C98DA3205C09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1/19/2022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5182271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8BD707-D9CF-40AE-B4C6-C98DA3205C09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1/19/2022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4624106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8BD707-D9CF-40AE-B4C6-C98DA3205C09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1/19/2022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9868442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8BD707-D9CF-40AE-B4C6-C98DA3205C09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1/19/2022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484785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8BD707-D9CF-40AE-B4C6-C98DA3205C09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1/19/2022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4839861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8BD707-D9CF-40AE-B4C6-C98DA3205C09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1/19/2022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341013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9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29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2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2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2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8BD707-D9CF-40AE-B4C6-C98DA3205C09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1/19/2022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6795263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8BD707-D9CF-40AE-B4C6-C98DA3205C09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1/19/2022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67261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8BD707-D9CF-40AE-B4C6-C98DA3205C09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1/19/2022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4747904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8BD707-D9CF-40AE-B4C6-C98DA3205C09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1/19/2022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3555724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8BD707-D9CF-40AE-B4C6-C98DA3205C09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1/19/2022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0138226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AEC5EC-9E60-47F4-A4DD-F68B6541A5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86000" y="1683545"/>
            <a:ext cx="13716000" cy="3581400"/>
          </a:xfrm>
        </p:spPr>
        <p:txBody>
          <a:bodyPr anchor="b"/>
          <a:lstStyle>
            <a:lvl1pPr algn="ctr">
              <a:defRPr sz="9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210C9A-1939-459F-B52E-F49DC0C57D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000" y="5403057"/>
            <a:ext cx="13716000" cy="2483643"/>
          </a:xfrm>
        </p:spPr>
        <p:txBody>
          <a:bodyPr/>
          <a:lstStyle>
            <a:lvl1pPr marL="0" indent="0" algn="ctr">
              <a:buNone/>
              <a:defRPr sz="3600"/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7496EF-09E3-43F0-9DF6-E50CA0EA6F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371600">
              <a:buClrTx/>
            </a:pPr>
            <a:fld id="{B617CC22-86CA-46B0-A99F-D84065DF07E4}" type="datetimeFigureOut">
              <a:rPr lang="en-US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1371600">
                <a:buClrTx/>
              </a:pPr>
              <a:t>1/19/2022</a:t>
            </a:fld>
            <a:endParaRPr 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7FCA93-AF08-4B83-BB34-8403E38087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371600">
              <a:buClrTx/>
            </a:pPr>
            <a:endParaRPr 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F7C967-22F7-4433-9638-07C901BAF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371600">
              <a:buClrTx/>
            </a:pPr>
            <a:fld id="{749F2C55-3727-46E4-888A-6845A3655498}" type="slidenum">
              <a:rPr lang="en-US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1371600">
                <a:buClrTx/>
              </a:pPr>
              <a:t>‹#›</a:t>
            </a:fld>
            <a:endParaRPr 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4575262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9A7504-9A8D-4197-B556-2AF76C2885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1305FD-FDA9-472B-9351-BCAFBBEED6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02F405-DD2D-4EF6-88DF-8D05372E62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371600">
              <a:buClrTx/>
            </a:pPr>
            <a:fld id="{B617CC22-86CA-46B0-A99F-D84065DF07E4}" type="datetimeFigureOut">
              <a:rPr lang="en-US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1371600">
                <a:buClrTx/>
              </a:pPr>
              <a:t>1/19/2022</a:t>
            </a:fld>
            <a:endParaRPr 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624EDA-BDFE-4B74-902C-8FEB9C3428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371600">
              <a:buClrTx/>
            </a:pPr>
            <a:endParaRPr 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BB099D-4303-4D17-A6C8-E0798EFB8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371600">
              <a:buClrTx/>
            </a:pPr>
            <a:fld id="{749F2C55-3727-46E4-888A-6845A3655498}" type="slidenum">
              <a:rPr lang="en-US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1371600">
                <a:buClrTx/>
              </a:pPr>
              <a:t>‹#›</a:t>
            </a:fld>
            <a:endParaRPr 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6166279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1415D5-6C06-4460-AE80-CD48F97441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7775" y="2564608"/>
            <a:ext cx="15773400" cy="4279106"/>
          </a:xfrm>
        </p:spPr>
        <p:txBody>
          <a:bodyPr anchor="b"/>
          <a:lstStyle>
            <a:lvl1pPr>
              <a:defRPr sz="9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FDEE2E-396A-4A9B-9525-8E1A6A804F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47775" y="6884195"/>
            <a:ext cx="15773400" cy="2250281"/>
          </a:xfrm>
        </p:spPr>
        <p:txBody>
          <a:bodyPr/>
          <a:lstStyle>
            <a:lvl1pPr marL="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761CCB-12AE-419E-A177-869444B726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371600">
              <a:buClrTx/>
            </a:pPr>
            <a:fld id="{B617CC22-86CA-46B0-A99F-D84065DF07E4}" type="datetimeFigureOut">
              <a:rPr lang="en-US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1371600">
                <a:buClrTx/>
              </a:pPr>
              <a:t>1/19/2022</a:t>
            </a:fld>
            <a:endParaRPr 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128507-E2DC-47BE-8E87-D211921805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371600">
              <a:buClrTx/>
            </a:pPr>
            <a:endParaRPr 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2CAB76-275A-4FBF-9BB3-D45C1B697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371600">
              <a:buClrTx/>
            </a:pPr>
            <a:fld id="{749F2C55-3727-46E4-888A-6845A3655498}" type="slidenum">
              <a:rPr lang="en-US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1371600">
                <a:buClrTx/>
              </a:pPr>
              <a:t>‹#›</a:t>
            </a:fld>
            <a:endParaRPr 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6611192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EE29A-1668-45AD-A745-CE0635D71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8D5840-14B8-4E34-9D9C-D5B79F1DE9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57300" y="2738438"/>
            <a:ext cx="7772400" cy="65270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03730D-1A6B-4935-9D80-072F9D5E25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58300" y="2738438"/>
            <a:ext cx="7772400" cy="65270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5C3ADA-2173-48C3-BF76-1CA570ED8C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371600">
              <a:buClrTx/>
            </a:pPr>
            <a:fld id="{B617CC22-86CA-46B0-A99F-D84065DF07E4}" type="datetimeFigureOut">
              <a:rPr lang="en-US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1371600">
                <a:buClrTx/>
              </a:pPr>
              <a:t>1/19/2022</a:t>
            </a:fld>
            <a:endParaRPr 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9AFF96-5F19-4F0F-8F65-9DEC081604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371600">
              <a:buClrTx/>
            </a:pPr>
            <a:endParaRPr 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25EC10-456B-4DC0-B1C2-33D8A825C3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371600">
              <a:buClrTx/>
            </a:pPr>
            <a:fld id="{749F2C55-3727-46E4-888A-6845A3655498}" type="slidenum">
              <a:rPr lang="en-US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1371600">
                <a:buClrTx/>
              </a:pPr>
              <a:t>‹#›</a:t>
            </a:fld>
            <a:endParaRPr 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7009602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A042DA-E085-4C8F-8F65-E90F999F50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82" y="547688"/>
            <a:ext cx="15773400" cy="198834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D0D3C6-A2AB-4A3C-BB3F-564DD9ED79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9683" y="2521745"/>
            <a:ext cx="7736681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4E79B2-803D-4147-AF95-DB94FA6229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59683" y="3757613"/>
            <a:ext cx="7736681" cy="55268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10674A5-CA13-446D-9DB3-C15976677D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258300" y="2521745"/>
            <a:ext cx="7774782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E92EFA-21E9-47D5-9954-430150AB95A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9258300" y="3757613"/>
            <a:ext cx="7774782" cy="55268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C06ABD9-B779-4C9F-B362-448B6FAB5E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371600">
              <a:buClrTx/>
            </a:pPr>
            <a:fld id="{B617CC22-86CA-46B0-A99F-D84065DF07E4}" type="datetimeFigureOut">
              <a:rPr lang="en-US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1371600">
                <a:buClrTx/>
              </a:pPr>
              <a:t>1/19/2022</a:t>
            </a:fld>
            <a:endParaRPr 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132B9B-607E-40B0-AAD6-F24B02357F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371600">
              <a:buClrTx/>
            </a:pPr>
            <a:endParaRPr 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E9F42A4-26F6-4B22-B41C-8B1581FFEA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371600">
              <a:buClrTx/>
            </a:pPr>
            <a:fld id="{749F2C55-3727-46E4-888A-6845A3655498}" type="slidenum">
              <a:rPr lang="en-US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1371600">
                <a:buClrTx/>
              </a:pPr>
              <a:t>‹#›</a:t>
            </a:fld>
            <a:endParaRPr 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34911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3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3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30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3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3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3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A799B-2379-4F6B-89F2-EA43DD49E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D6E496-7EA0-4B02-AB76-63336878B0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371600">
              <a:buClrTx/>
            </a:pPr>
            <a:fld id="{B617CC22-86CA-46B0-A99F-D84065DF07E4}" type="datetimeFigureOut">
              <a:rPr lang="en-US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1371600">
                <a:buClrTx/>
              </a:pPr>
              <a:t>1/19/2022</a:t>
            </a:fld>
            <a:endParaRPr 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EE299B-ED32-4244-AF0D-5E9859F611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371600">
              <a:buClrTx/>
            </a:pPr>
            <a:endParaRPr 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5DF39B-DB16-42FF-9E7C-D80A6DC8E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371600">
              <a:buClrTx/>
            </a:pPr>
            <a:fld id="{749F2C55-3727-46E4-888A-6845A3655498}" type="slidenum">
              <a:rPr lang="en-US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1371600">
                <a:buClrTx/>
              </a:pPr>
              <a:t>‹#›</a:t>
            </a:fld>
            <a:endParaRPr 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3314808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6785252-6BB9-4C21-8C83-A98C373E7C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371600">
              <a:buClrTx/>
            </a:pPr>
            <a:fld id="{B617CC22-86CA-46B0-A99F-D84065DF07E4}" type="datetimeFigureOut">
              <a:rPr lang="en-US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1371600">
                <a:buClrTx/>
              </a:pPr>
              <a:t>1/19/2022</a:t>
            </a:fld>
            <a:endParaRPr 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49CBD3-53AC-428D-A677-E995221FB6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371600">
              <a:buClrTx/>
            </a:pPr>
            <a:endParaRPr 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407AC7-059A-4219-9CDD-66838FAA0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371600">
              <a:buClrTx/>
            </a:pPr>
            <a:fld id="{749F2C55-3727-46E4-888A-6845A3655498}" type="slidenum">
              <a:rPr lang="en-US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1371600">
                <a:buClrTx/>
              </a:pPr>
              <a:t>‹#›</a:t>
            </a:fld>
            <a:endParaRPr 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3346701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7FE08-A7B8-4502-89FE-D0EE90F32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B37717-4731-4BB6-8A68-6A90A25043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4782" y="1481138"/>
            <a:ext cx="9258300" cy="7310438"/>
          </a:xfrm>
        </p:spPr>
        <p:txBody>
          <a:bodyPr/>
          <a:lstStyle>
            <a:lvl1pPr>
              <a:defRPr sz="4800"/>
            </a:lvl1pPr>
            <a:lvl2pPr>
              <a:defRPr sz="4200"/>
            </a:lvl2pPr>
            <a:lvl3pPr>
              <a:defRPr sz="3600"/>
            </a:lvl3pPr>
            <a:lvl4pPr>
              <a:defRPr sz="3000"/>
            </a:lvl4pPr>
            <a:lvl5pPr>
              <a:defRPr sz="3000"/>
            </a:lvl5pPr>
            <a:lvl6pPr>
              <a:defRPr sz="3000"/>
            </a:lvl6pPr>
            <a:lvl7pPr>
              <a:defRPr sz="3000"/>
            </a:lvl7pPr>
            <a:lvl8pPr>
              <a:defRPr sz="3000"/>
            </a:lvl8pPr>
            <a:lvl9pPr>
              <a:defRPr sz="3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5B9F3E-30B7-4C4B-A50E-15A81AEB1B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BCCBAC-36D7-41CB-840F-F27649B60A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371600">
              <a:buClrTx/>
            </a:pPr>
            <a:fld id="{B617CC22-86CA-46B0-A99F-D84065DF07E4}" type="datetimeFigureOut">
              <a:rPr lang="en-US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1371600">
                <a:buClrTx/>
              </a:pPr>
              <a:t>1/19/2022</a:t>
            </a:fld>
            <a:endParaRPr 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D57697-ED09-474E-9303-872ED2CF0E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371600">
              <a:buClrTx/>
            </a:pPr>
            <a:endParaRPr 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2458B2-7843-4791-9190-5F71DF94D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371600">
              <a:buClrTx/>
            </a:pPr>
            <a:fld id="{749F2C55-3727-46E4-888A-6845A3655498}" type="slidenum">
              <a:rPr lang="en-US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1371600">
                <a:buClrTx/>
              </a:pPr>
              <a:t>‹#›</a:t>
            </a:fld>
            <a:endParaRPr 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80277292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5566E-9496-42F7-AB40-09FE9AF2C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DBA9F30-E9AA-4661-9347-EB99AA948BA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774782" y="1481138"/>
            <a:ext cx="9258300" cy="7310438"/>
          </a:xfrm>
        </p:spPr>
        <p:txBody>
          <a:bodyPr/>
          <a:lstStyle>
            <a:lvl1pPr marL="0" indent="0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00B45A-39F9-44C5-ABC0-0763E2632B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6F6261-5F36-4B68-A830-F392B59EEE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371600">
              <a:buClrTx/>
            </a:pPr>
            <a:fld id="{B617CC22-86CA-46B0-A99F-D84065DF07E4}" type="datetimeFigureOut">
              <a:rPr lang="en-US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1371600">
                <a:buClrTx/>
              </a:pPr>
              <a:t>1/19/2022</a:t>
            </a:fld>
            <a:endParaRPr 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E341C9-5962-4580-B28A-B4BF1D613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371600">
              <a:buClrTx/>
            </a:pPr>
            <a:endParaRPr 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5AD909-CE05-4C56-8A31-079680E3F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371600">
              <a:buClrTx/>
            </a:pPr>
            <a:fld id="{749F2C55-3727-46E4-888A-6845A3655498}" type="slidenum">
              <a:rPr lang="en-US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1371600">
                <a:buClrTx/>
              </a:pPr>
              <a:t>‹#›</a:t>
            </a:fld>
            <a:endParaRPr 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91811216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43A5F2-4B51-4973-98BA-9A8A9AD16A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CF38C4B-8763-4521-9032-6E447E7678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0571A7-E359-4C9A-A2AC-5EA87842FD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371600">
              <a:buClrTx/>
            </a:pPr>
            <a:fld id="{B617CC22-86CA-46B0-A99F-D84065DF07E4}" type="datetimeFigureOut">
              <a:rPr lang="en-US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1371600">
                <a:buClrTx/>
              </a:pPr>
              <a:t>1/19/2022</a:t>
            </a:fld>
            <a:endParaRPr 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19D723-8C84-42DB-82B8-DC652D267A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371600">
              <a:buClrTx/>
            </a:pPr>
            <a:endParaRPr 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070807-0F89-476E-8832-DDDC6476C9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371600">
              <a:buClrTx/>
            </a:pPr>
            <a:fld id="{749F2C55-3727-46E4-888A-6845A3655498}" type="slidenum">
              <a:rPr lang="en-US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1371600">
                <a:buClrTx/>
              </a:pPr>
              <a:t>‹#›</a:t>
            </a:fld>
            <a:endParaRPr 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6752164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7434D9-6716-433C-9E67-124EC5AD6C6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3087350" y="547688"/>
            <a:ext cx="3943350" cy="871775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24F04E-B627-4162-98D4-F897E2592C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257300" y="547688"/>
            <a:ext cx="11601450" cy="871775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D885C7-B01D-451F-93EC-8BC0014CCA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371600">
              <a:buClrTx/>
            </a:pPr>
            <a:fld id="{B617CC22-86CA-46B0-A99F-D84065DF07E4}" type="datetimeFigureOut">
              <a:rPr lang="en-US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1371600">
                <a:buClrTx/>
              </a:pPr>
              <a:t>1/19/2022</a:t>
            </a:fld>
            <a:endParaRPr 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042EAF-0901-48B9-85C1-7017AD1090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371600">
              <a:buClrTx/>
            </a:pPr>
            <a:endParaRPr 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C5C5C4-992B-4D07-A19C-25B600FF97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371600">
              <a:buClrTx/>
            </a:pPr>
            <a:fld id="{749F2C55-3727-46E4-888A-6845A3655498}" type="slidenum">
              <a:rPr lang="en-US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1371600">
                <a:buClrTx/>
              </a:pPr>
              <a:t>‹#›</a:t>
            </a:fld>
            <a:endParaRPr 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8790365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F0851-4052-4098-998D-FE0A4C1940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86000" y="1683545"/>
            <a:ext cx="13716000" cy="3581400"/>
          </a:xfrm>
        </p:spPr>
        <p:txBody>
          <a:bodyPr anchor="b"/>
          <a:lstStyle>
            <a:lvl1pPr algn="ctr">
              <a:defRPr sz="9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6B6FB3-987A-424A-B6AF-EC54B7DACF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000" y="5403057"/>
            <a:ext cx="13716000" cy="2483643"/>
          </a:xfrm>
        </p:spPr>
        <p:txBody>
          <a:bodyPr/>
          <a:lstStyle>
            <a:lvl1pPr marL="0" indent="0" algn="ctr">
              <a:buNone/>
              <a:defRPr sz="3600"/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AD7C6A-3AFC-490A-A5C0-821BF423FC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371600">
              <a:buClrTx/>
            </a:pPr>
            <a:fld id="{583900AA-C516-465A-9029-4CF99042D55D}" type="datetimeFigureOut">
              <a:rPr lang="en-US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1371600">
                <a:buClrTx/>
              </a:pPr>
              <a:t>1/19/2022</a:t>
            </a:fld>
            <a:endParaRPr 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2AA506-B73B-40B0-AEC3-7EA7808EF4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371600">
              <a:buClrTx/>
            </a:pPr>
            <a:endParaRPr 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305159-5A15-4275-B9B8-2BD0B141D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371600">
              <a:buClrTx/>
            </a:pPr>
            <a:fld id="{9CB5FEDD-C6A7-4451-8CFF-24F27A8DC68F}" type="slidenum">
              <a:rPr lang="en-US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1371600">
                <a:buClrTx/>
              </a:pPr>
              <a:t>‹#›</a:t>
            </a:fld>
            <a:endParaRPr 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50239262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49056C-3107-46F3-BC63-750C7357C8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AD99D2-C562-458C-893B-BBD7DE83F1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733A82-84CB-4A9B-9F84-413B78FA31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371600">
              <a:buClrTx/>
            </a:pPr>
            <a:fld id="{583900AA-C516-465A-9029-4CF99042D55D}" type="datetimeFigureOut">
              <a:rPr lang="en-US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1371600">
                <a:buClrTx/>
              </a:pPr>
              <a:t>1/19/2022</a:t>
            </a:fld>
            <a:endParaRPr 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0F4F22-7333-4F1F-B61A-42897E1C37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371600">
              <a:buClrTx/>
            </a:pPr>
            <a:endParaRPr 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510237-6404-4E67-AB25-EF372BE04A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371600">
              <a:buClrTx/>
            </a:pPr>
            <a:fld id="{9CB5FEDD-C6A7-4451-8CFF-24F27A8DC68F}" type="slidenum">
              <a:rPr lang="en-US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1371600">
                <a:buClrTx/>
              </a:pPr>
              <a:t>‹#›</a:t>
            </a:fld>
            <a:endParaRPr 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20145906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68FA52-1C58-48F6-B784-73CF12956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7775" y="2564608"/>
            <a:ext cx="15773400" cy="4279106"/>
          </a:xfrm>
        </p:spPr>
        <p:txBody>
          <a:bodyPr anchor="b"/>
          <a:lstStyle>
            <a:lvl1pPr>
              <a:defRPr sz="9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40C9F9-0A55-44B6-BE29-2C34F3E30C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47775" y="6884195"/>
            <a:ext cx="15773400" cy="2250281"/>
          </a:xfrm>
        </p:spPr>
        <p:txBody>
          <a:bodyPr/>
          <a:lstStyle>
            <a:lvl1pPr marL="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B5485B-B583-4F31-9BCF-2057780321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371600">
              <a:buClrTx/>
            </a:pPr>
            <a:fld id="{583900AA-C516-465A-9029-4CF99042D55D}" type="datetimeFigureOut">
              <a:rPr lang="en-US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1371600">
                <a:buClrTx/>
              </a:pPr>
              <a:t>1/19/2022</a:t>
            </a:fld>
            <a:endParaRPr 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A8DE39-FFA7-492A-93D5-54CC0BDA67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371600">
              <a:buClrTx/>
            </a:pPr>
            <a:endParaRPr 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901C15-0BC5-4237-A326-2348B8922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371600">
              <a:buClrTx/>
            </a:pPr>
            <a:fld id="{9CB5FEDD-C6A7-4451-8CFF-24F27A8DC68F}" type="slidenum">
              <a:rPr lang="en-US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1371600">
                <a:buClrTx/>
              </a:pPr>
              <a:t>‹#›</a:t>
            </a:fld>
            <a:endParaRPr 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16912569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B00B5-5827-4EAD-9697-D7B0113F5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E640D4-65D5-4ED3-98E9-A06E233797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57300" y="2738438"/>
            <a:ext cx="7772400" cy="65270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A511B1-20B4-4E34-B510-E7E1AD7C85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58300" y="2738438"/>
            <a:ext cx="7772400" cy="65270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BE0FFA-EECF-45AE-A38C-94D2692F5A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371600">
              <a:buClrTx/>
            </a:pPr>
            <a:fld id="{583900AA-C516-465A-9029-4CF99042D55D}" type="datetimeFigureOut">
              <a:rPr lang="en-US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1371600">
                <a:buClrTx/>
              </a:pPr>
              <a:t>1/19/2022</a:t>
            </a:fld>
            <a:endParaRPr 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DD85F6-31C5-40E1-A14B-77E000E440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371600">
              <a:buClrTx/>
            </a:pPr>
            <a:endParaRPr 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1044E4-B84E-4DA7-847B-7D6975FA33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371600">
              <a:buClrTx/>
            </a:pPr>
            <a:fld id="{9CB5FEDD-C6A7-4451-8CFF-24F27A8DC68F}" type="slidenum">
              <a:rPr lang="en-US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1371600">
                <a:buClrTx/>
              </a:pPr>
              <a:t>‹#›</a:t>
            </a:fld>
            <a:endParaRPr 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654082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31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31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31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31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3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3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3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8FBAF-6F0C-46FB-A5D5-B441F587BD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82" y="547688"/>
            <a:ext cx="15773400" cy="198834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06DD2C-9927-493C-8EE8-7451E33B06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9683" y="2521745"/>
            <a:ext cx="7736681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4B84D5-80CF-44B5-A597-C4CCF83679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59683" y="3757613"/>
            <a:ext cx="7736681" cy="55268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60F51F5-7AAE-4721-87A9-05F3B39DE5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258300" y="2521745"/>
            <a:ext cx="7774782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2CFE5F6-5793-450E-8D14-8BA0C7C94DC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9258300" y="3757613"/>
            <a:ext cx="7774782" cy="55268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753B177-B4A4-442F-B168-E6F927E73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371600">
              <a:buClrTx/>
            </a:pPr>
            <a:fld id="{583900AA-C516-465A-9029-4CF99042D55D}" type="datetimeFigureOut">
              <a:rPr lang="en-US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1371600">
                <a:buClrTx/>
              </a:pPr>
              <a:t>1/19/2022</a:t>
            </a:fld>
            <a:endParaRPr 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085CDE4-67BC-421D-A807-87454B568A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371600">
              <a:buClrTx/>
            </a:pPr>
            <a:endParaRPr 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2A0338-88D7-4735-B961-299B6D0D1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371600">
              <a:buClrTx/>
            </a:pPr>
            <a:fld id="{9CB5FEDD-C6A7-4451-8CFF-24F27A8DC68F}" type="slidenum">
              <a:rPr lang="en-US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1371600">
                <a:buClrTx/>
              </a:pPr>
              <a:t>‹#›</a:t>
            </a:fld>
            <a:endParaRPr 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15797667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9B94FF-40C6-4AF7-BC50-CDF7D8A21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886A1BE-5191-4323-8077-7B99C04247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371600">
              <a:buClrTx/>
            </a:pPr>
            <a:fld id="{583900AA-C516-465A-9029-4CF99042D55D}" type="datetimeFigureOut">
              <a:rPr lang="en-US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1371600">
                <a:buClrTx/>
              </a:pPr>
              <a:t>1/19/2022</a:t>
            </a:fld>
            <a:endParaRPr 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2ABC3A-28E0-4215-B946-0CFA0D6ACB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371600">
              <a:buClrTx/>
            </a:pPr>
            <a:endParaRPr 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5EA8FA-A930-4A93-8EF8-08314A0B6F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371600">
              <a:buClrTx/>
            </a:pPr>
            <a:fld id="{9CB5FEDD-C6A7-4451-8CFF-24F27A8DC68F}" type="slidenum">
              <a:rPr lang="en-US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1371600">
                <a:buClrTx/>
              </a:pPr>
              <a:t>‹#›</a:t>
            </a:fld>
            <a:endParaRPr 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18814659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697E58A-5914-45F1-8746-2424158074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371600">
              <a:buClrTx/>
            </a:pPr>
            <a:fld id="{583900AA-C516-465A-9029-4CF99042D55D}" type="datetimeFigureOut">
              <a:rPr lang="en-US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1371600">
                <a:buClrTx/>
              </a:pPr>
              <a:t>1/19/2022</a:t>
            </a:fld>
            <a:endParaRPr 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651C1CF-89BE-4AB7-A9F5-05FE86717C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371600">
              <a:buClrTx/>
            </a:pPr>
            <a:endParaRPr 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5B275A-5E65-4735-B67B-8A4AD5C96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371600">
              <a:buClrTx/>
            </a:pPr>
            <a:fld id="{9CB5FEDD-C6A7-4451-8CFF-24F27A8DC68F}" type="slidenum">
              <a:rPr lang="en-US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1371600">
                <a:buClrTx/>
              </a:pPr>
              <a:t>‹#›</a:t>
            </a:fld>
            <a:endParaRPr 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1908390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E6F11-C5CE-4D6A-89BA-DC6B8DD495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3BDB64-CD34-46E8-A7E9-FF1771FDEF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4782" y="1481138"/>
            <a:ext cx="9258300" cy="7310438"/>
          </a:xfrm>
        </p:spPr>
        <p:txBody>
          <a:bodyPr/>
          <a:lstStyle>
            <a:lvl1pPr>
              <a:defRPr sz="4800"/>
            </a:lvl1pPr>
            <a:lvl2pPr>
              <a:defRPr sz="4200"/>
            </a:lvl2pPr>
            <a:lvl3pPr>
              <a:defRPr sz="3600"/>
            </a:lvl3pPr>
            <a:lvl4pPr>
              <a:defRPr sz="3000"/>
            </a:lvl4pPr>
            <a:lvl5pPr>
              <a:defRPr sz="3000"/>
            </a:lvl5pPr>
            <a:lvl6pPr>
              <a:defRPr sz="3000"/>
            </a:lvl6pPr>
            <a:lvl7pPr>
              <a:defRPr sz="3000"/>
            </a:lvl7pPr>
            <a:lvl8pPr>
              <a:defRPr sz="3000"/>
            </a:lvl8pPr>
            <a:lvl9pPr>
              <a:defRPr sz="3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01326C-5462-4081-A4EF-4D5133EE63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26DB90-D806-4D3E-9E20-2CE85DCE4D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371600">
              <a:buClrTx/>
            </a:pPr>
            <a:fld id="{583900AA-C516-465A-9029-4CF99042D55D}" type="datetimeFigureOut">
              <a:rPr lang="en-US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1371600">
                <a:buClrTx/>
              </a:pPr>
              <a:t>1/19/2022</a:t>
            </a:fld>
            <a:endParaRPr 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42EC2F-BCBD-4742-98A0-FB2258658C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371600">
              <a:buClrTx/>
            </a:pPr>
            <a:endParaRPr 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90823C-61AC-4357-8D6E-32FAFCC49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371600">
              <a:buClrTx/>
            </a:pPr>
            <a:fld id="{9CB5FEDD-C6A7-4451-8CFF-24F27A8DC68F}" type="slidenum">
              <a:rPr lang="en-US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1371600">
                <a:buClrTx/>
              </a:pPr>
              <a:t>‹#›</a:t>
            </a:fld>
            <a:endParaRPr 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50149271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73B25-817B-42A5-99FA-E2E79BCB0E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3721344-E237-4E2A-86C6-2B6580CC313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774782" y="1481138"/>
            <a:ext cx="9258300" cy="7310438"/>
          </a:xfrm>
        </p:spPr>
        <p:txBody>
          <a:bodyPr/>
          <a:lstStyle>
            <a:lvl1pPr marL="0" indent="0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2A4CFF-18E4-444D-8BC7-AD66BA0608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5DFF2F-8217-46E5-B81F-FC3C31BFEB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371600">
              <a:buClrTx/>
            </a:pPr>
            <a:fld id="{583900AA-C516-465A-9029-4CF99042D55D}" type="datetimeFigureOut">
              <a:rPr lang="en-US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1371600">
                <a:buClrTx/>
              </a:pPr>
              <a:t>1/19/2022</a:t>
            </a:fld>
            <a:endParaRPr 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34DD3A-4AC2-42DE-8036-C9C7BF10C6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371600">
              <a:buClrTx/>
            </a:pPr>
            <a:endParaRPr 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E12075-6069-4D94-BCE6-218E5E826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371600">
              <a:buClrTx/>
            </a:pPr>
            <a:fld id="{9CB5FEDD-C6A7-4451-8CFF-24F27A8DC68F}" type="slidenum">
              <a:rPr lang="en-US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1371600">
                <a:buClrTx/>
              </a:pPr>
              <a:t>‹#›</a:t>
            </a:fld>
            <a:endParaRPr 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64421397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31103-985E-46C6-AAB5-66F167DBB4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D49FF3-410C-47BA-AE37-4BB62D8614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E7D681-2CC1-4FC0-ACE3-F7E143DC34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371600">
              <a:buClrTx/>
            </a:pPr>
            <a:fld id="{583900AA-C516-465A-9029-4CF99042D55D}" type="datetimeFigureOut">
              <a:rPr lang="en-US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1371600">
                <a:buClrTx/>
              </a:pPr>
              <a:t>1/19/2022</a:t>
            </a:fld>
            <a:endParaRPr 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33B9AD-2B54-4EC7-9F47-F8641A79C3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371600">
              <a:buClrTx/>
            </a:pPr>
            <a:endParaRPr 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152B40-D923-4BB5-982C-BB061CA4B5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371600">
              <a:buClrTx/>
            </a:pPr>
            <a:fld id="{9CB5FEDD-C6A7-4451-8CFF-24F27A8DC68F}" type="slidenum">
              <a:rPr lang="en-US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1371600">
                <a:buClrTx/>
              </a:pPr>
              <a:t>‹#›</a:t>
            </a:fld>
            <a:endParaRPr 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96087851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F79E774-E9E6-4D9A-96BE-F38FE4E600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3087350" y="547688"/>
            <a:ext cx="3943350" cy="871775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C7CBBD-0DAF-4ABB-9D73-B1DB4C106F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257300" y="547688"/>
            <a:ext cx="11601450" cy="871775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41DBB0-0F9A-407C-A826-F21387C99B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371600">
              <a:buClrTx/>
            </a:pPr>
            <a:fld id="{583900AA-C516-465A-9029-4CF99042D55D}" type="datetimeFigureOut">
              <a:rPr lang="en-US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1371600">
                <a:buClrTx/>
              </a:pPr>
              <a:t>1/19/2022</a:t>
            </a:fld>
            <a:endParaRPr 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D16167-F7A6-4151-B6F1-7B6EA0A31B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371600">
              <a:buClrTx/>
            </a:pPr>
            <a:endParaRPr 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1022B7-90F3-42B7-914F-9F7C230783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371600">
              <a:buClrTx/>
            </a:pPr>
            <a:fld id="{9CB5FEDD-C6A7-4451-8CFF-24F27A8DC68F}" type="slidenum">
              <a:rPr lang="en-US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1371600">
                <a:buClrTx/>
              </a:pPr>
              <a:t>‹#›</a:t>
            </a:fld>
            <a:endParaRPr 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209155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3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3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3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3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33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33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3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3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3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4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34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34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3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3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3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2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2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2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2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8BD707-D9CF-40AE-B4C6-C98DA3205C09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1/19/2022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886970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8BD707-D9CF-40AE-B4C6-C98DA3205C09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1/19/2022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39090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8BD707-D9CF-40AE-B4C6-C98DA3205C09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1/19/2022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57369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C324737-913F-4F59-8D98-974A58A02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83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D8B8D0-81B1-4B02-BA29-1354740B01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7300" y="2738438"/>
            <a:ext cx="15773400" cy="65270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DA18CF-EF20-45C5-87E6-61789F12BB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371600">
              <a:buClrTx/>
            </a:pPr>
            <a:fld id="{B617CC22-86CA-46B0-A99F-D84065DF07E4}" type="datetimeFigureOut">
              <a:rPr lang="en-US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1371600">
                <a:buClrTx/>
              </a:pPr>
              <a:t>1/19/2022</a:t>
            </a:fld>
            <a:endParaRPr 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CF329B-2C01-457B-B5C2-EAD412413D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371600">
              <a:buClrTx/>
            </a:pPr>
            <a:endParaRPr 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1416D8-5D4F-4C2D-A5A6-5D1C5CBC30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371600">
              <a:buClrTx/>
            </a:pPr>
            <a:fld id="{749F2C55-3727-46E4-888A-6845A3655498}" type="slidenum">
              <a:rPr lang="en-US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1371600">
                <a:buClrTx/>
              </a:pPr>
              <a:t>‹#›</a:t>
            </a:fld>
            <a:endParaRPr 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698411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864BAEA-143B-4073-A353-CE8EEFA561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83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5D6056-3BFD-4B66-B417-64D82C03B7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7300" y="2738438"/>
            <a:ext cx="15773400" cy="65270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3E8072-DBD1-41FB-975A-259BFCCF22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371600">
              <a:buClrTx/>
            </a:pPr>
            <a:fld id="{583900AA-C516-465A-9029-4CF99042D55D}" type="datetimeFigureOut">
              <a:rPr lang="en-US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1371600">
                <a:buClrTx/>
              </a:pPr>
              <a:t>1/19/2022</a:t>
            </a:fld>
            <a:endParaRPr 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A92D8D-5EED-4538-8E28-C2B8041680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371600">
              <a:buClrTx/>
            </a:pPr>
            <a:endParaRPr 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8C9199-42EE-4350-B27A-2EE172D944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371600">
              <a:buClrTx/>
            </a:pPr>
            <a:fld id="{9CB5FEDD-C6A7-4451-8CFF-24F27A8DC68F}" type="slidenum">
              <a:rPr lang="en-US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1371600">
                <a:buClrTx/>
              </a:pPr>
              <a:t>‹#›</a:t>
            </a:fld>
            <a:endParaRPr 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333325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jp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6.jp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g"/><Relationship Id="rId3" Type="http://schemas.openxmlformats.org/officeDocument/2006/relationships/image" Target="../media/image2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jpg"/><Relationship Id="rId5" Type="http://schemas.openxmlformats.org/officeDocument/2006/relationships/image" Target="../media/image5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jpg"/><Relationship Id="rId5" Type="http://schemas.openxmlformats.org/officeDocument/2006/relationships/image" Target="../media/image25.jpg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jpg"/><Relationship Id="rId4" Type="http://schemas.openxmlformats.org/officeDocument/2006/relationships/image" Target="../media/image27.jp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32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jp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38.jpg"/><Relationship Id="rId4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jpg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jpg"/><Relationship Id="rId5" Type="http://schemas.openxmlformats.org/officeDocument/2006/relationships/image" Target="../media/image41.jpg"/><Relationship Id="rId4" Type="http://schemas.openxmlformats.org/officeDocument/2006/relationships/image" Target="../media/image40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audio" Target="../media/audio2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4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gif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9.png"/><Relationship Id="rId4" Type="http://schemas.openxmlformats.org/officeDocument/2006/relationships/image" Target="../media/image8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5.png"/><Relationship Id="rId4" Type="http://schemas.openxmlformats.org/officeDocument/2006/relationships/image" Target="../media/image1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"/>
          <p:cNvPicPr preferRelativeResize="0"/>
          <p:nvPr/>
        </p:nvPicPr>
        <p:blipFill rotWithShape="1">
          <a:blip r:embed="rId3">
            <a:alphaModFix amt="19999"/>
          </a:blip>
          <a:srcRect/>
          <a:stretch/>
        </p:blipFill>
        <p:spPr>
          <a:xfrm rot="-3261929">
            <a:off x="9529096" y="-3897920"/>
            <a:ext cx="12406564" cy="12856543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3503445">
            <a:off x="16271422" y="-688600"/>
            <a:ext cx="2293248" cy="2376423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8907459">
            <a:off x="-469322" y="7673063"/>
            <a:ext cx="2393626" cy="2480441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"/>
          <p:cNvPicPr preferRelativeResize="0"/>
          <p:nvPr/>
        </p:nvPicPr>
        <p:blipFill rotWithShape="1">
          <a:blip r:embed="rId3">
            <a:alphaModFix amt="19999"/>
          </a:blip>
          <a:srcRect/>
          <a:stretch/>
        </p:blipFill>
        <p:spPr>
          <a:xfrm rot="6512446">
            <a:off x="-1875930" y="3860717"/>
            <a:ext cx="10179983" cy="10549205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"/>
          <p:cNvSpPr/>
          <p:nvPr/>
        </p:nvSpPr>
        <p:spPr>
          <a:xfrm>
            <a:off x="2035597" y="9258300"/>
            <a:ext cx="1175830" cy="1181100"/>
          </a:xfrm>
          <a:custGeom>
            <a:avLst/>
            <a:gdLst/>
            <a:ahLst/>
            <a:cxnLst/>
            <a:rect l="l" t="t" r="r" b="b"/>
            <a:pathLst>
              <a:path w="6321665" h="6350000" extrusionOk="0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rgbClr val="6BD4C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1"/>
          <p:cNvSpPr/>
          <p:nvPr/>
        </p:nvSpPr>
        <p:spPr>
          <a:xfrm>
            <a:off x="17260575" y="2331504"/>
            <a:ext cx="568950" cy="571500"/>
          </a:xfrm>
          <a:custGeom>
            <a:avLst/>
            <a:gdLst/>
            <a:ahLst/>
            <a:cxnLst/>
            <a:rect l="l" t="t" r="r" b="b"/>
            <a:pathLst>
              <a:path w="6321665" h="6350000" extrusionOk="0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rgbClr val="6BD4C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0" name="Google Shape;90;p1"/>
          <p:cNvGrpSpPr/>
          <p:nvPr/>
        </p:nvGrpSpPr>
        <p:grpSpPr>
          <a:xfrm>
            <a:off x="1285675" y="4057111"/>
            <a:ext cx="15716649" cy="3077766"/>
            <a:chOff x="0" y="198833"/>
            <a:chExt cx="20955533" cy="4103689"/>
          </a:xfrm>
        </p:grpSpPr>
        <p:sp>
          <p:nvSpPr>
            <p:cNvPr id="91" name="Google Shape;91;p1"/>
            <p:cNvSpPr txBox="1"/>
            <p:nvPr/>
          </p:nvSpPr>
          <p:spPr>
            <a:xfrm>
              <a:off x="0" y="198833"/>
              <a:ext cx="20955533" cy="410368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0" b="0" i="0" u="none" strike="noStrike" cap="none">
                  <a:solidFill>
                    <a:srgbClr val="6BD4CD"/>
                  </a:solidFill>
                  <a:latin typeface="Calibri"/>
                  <a:ea typeface="Calibri"/>
                  <a:cs typeface="Calibri"/>
                  <a:sym typeface="Calibri"/>
                </a:rPr>
                <a:t>みなさん</a:t>
              </a:r>
              <a:endParaRPr sz="12000" b="0" i="0" u="none" strike="noStrike" cap="none">
                <a:solidFill>
                  <a:srgbClr val="6BD4C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0" b="0" i="0" u="none" strike="noStrike" cap="none">
                  <a:solidFill>
                    <a:srgbClr val="6BD4CD"/>
                  </a:solidFill>
                  <a:latin typeface="Calibri"/>
                  <a:ea typeface="Calibri"/>
                  <a:cs typeface="Calibri"/>
                  <a:sym typeface="Calibri"/>
                </a:rPr>
                <a:t>　こんにちは。</a:t>
              </a:r>
              <a:endParaRPr sz="12000" b="0" i="0" u="none" strike="noStrike" cap="none">
                <a:solidFill>
                  <a:srgbClr val="6BD4CD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Google Shape;92;p1"/>
            <p:cNvSpPr txBox="1"/>
            <p:nvPr/>
          </p:nvSpPr>
          <p:spPr>
            <a:xfrm>
              <a:off x="0" y="2599407"/>
              <a:ext cx="20955533" cy="7214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1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3199" b="0" i="0" u="none" strike="noStrike" cap="none">
                <a:solidFill>
                  <a:srgbClr val="6BD4CD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345C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9"/>
          <p:cNvPicPr preferRelativeResize="0"/>
          <p:nvPr/>
        </p:nvPicPr>
        <p:blipFill rotWithShape="1">
          <a:blip r:embed="rId3">
            <a:alphaModFix amt="19999"/>
          </a:blip>
          <a:srcRect/>
          <a:stretch/>
        </p:blipFill>
        <p:spPr>
          <a:xfrm rot="352402">
            <a:off x="11144397" y="2044998"/>
            <a:ext cx="9412281" cy="97536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9"/>
          <p:cNvPicPr preferRelativeResize="0"/>
          <p:nvPr/>
        </p:nvPicPr>
        <p:blipFill rotWithShape="1">
          <a:blip r:embed="rId3">
            <a:alphaModFix amt="19999"/>
          </a:blip>
          <a:srcRect/>
          <a:stretch/>
        </p:blipFill>
        <p:spPr>
          <a:xfrm rot="-4690237">
            <a:off x="13587917" y="-1624564"/>
            <a:ext cx="5363442" cy="5557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9"/>
          <p:cNvPicPr preferRelativeResize="0"/>
          <p:nvPr/>
        </p:nvPicPr>
        <p:blipFill rotWithShape="1">
          <a:blip r:embed="rId3">
            <a:alphaModFix amt="19999"/>
          </a:blip>
          <a:srcRect/>
          <a:stretch/>
        </p:blipFill>
        <p:spPr>
          <a:xfrm rot="7132476">
            <a:off x="-2496200" y="6910817"/>
            <a:ext cx="5850340" cy="6062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9"/>
          <p:cNvPicPr preferRelativeResize="0"/>
          <p:nvPr/>
        </p:nvPicPr>
        <p:blipFill rotWithShape="1">
          <a:blip r:embed="rId3">
            <a:alphaModFix amt="19999"/>
          </a:blip>
          <a:srcRect/>
          <a:stretch/>
        </p:blipFill>
        <p:spPr>
          <a:xfrm rot="-9638777">
            <a:off x="-2446319" y="-1515701"/>
            <a:ext cx="9437477" cy="9779769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9"/>
          <p:cNvSpPr/>
          <p:nvPr/>
        </p:nvSpPr>
        <p:spPr>
          <a:xfrm>
            <a:off x="786849" y="1134335"/>
            <a:ext cx="7104051" cy="6675532"/>
          </a:xfrm>
          <a:custGeom>
            <a:avLst/>
            <a:gdLst/>
            <a:ahLst/>
            <a:cxnLst/>
            <a:rect l="l" t="t" r="r" b="b"/>
            <a:pathLst>
              <a:path w="2694940" h="2532380" extrusionOk="0">
                <a:moveTo>
                  <a:pt x="2463800" y="756920"/>
                </a:moveTo>
                <a:cubicBezTo>
                  <a:pt x="2354580" y="509270"/>
                  <a:pt x="2200910" y="260350"/>
                  <a:pt x="1951990" y="132080"/>
                </a:cubicBezTo>
                <a:cubicBezTo>
                  <a:pt x="1929130" y="120650"/>
                  <a:pt x="1905000" y="109220"/>
                  <a:pt x="1880870" y="100330"/>
                </a:cubicBezTo>
                <a:cubicBezTo>
                  <a:pt x="1762760" y="48260"/>
                  <a:pt x="1638300" y="20320"/>
                  <a:pt x="1510030" y="15240"/>
                </a:cubicBezTo>
                <a:cubicBezTo>
                  <a:pt x="1492250" y="12700"/>
                  <a:pt x="1473200" y="10160"/>
                  <a:pt x="1454150" y="8890"/>
                </a:cubicBezTo>
                <a:cubicBezTo>
                  <a:pt x="1332230" y="0"/>
                  <a:pt x="1221740" y="25400"/>
                  <a:pt x="1120140" y="72390"/>
                </a:cubicBezTo>
                <a:cubicBezTo>
                  <a:pt x="934720" y="129540"/>
                  <a:pt x="754380" y="220980"/>
                  <a:pt x="601980" y="334010"/>
                </a:cubicBezTo>
                <a:cubicBezTo>
                  <a:pt x="402590" y="483870"/>
                  <a:pt x="237490" y="676910"/>
                  <a:pt x="138430" y="908050"/>
                </a:cubicBezTo>
                <a:cubicBezTo>
                  <a:pt x="80010" y="1043940"/>
                  <a:pt x="46990" y="1186180"/>
                  <a:pt x="29210" y="1333500"/>
                </a:cubicBezTo>
                <a:cubicBezTo>
                  <a:pt x="10160" y="1485900"/>
                  <a:pt x="0" y="1645920"/>
                  <a:pt x="33020" y="1795780"/>
                </a:cubicBezTo>
                <a:cubicBezTo>
                  <a:pt x="91440" y="2057400"/>
                  <a:pt x="307340" y="2265680"/>
                  <a:pt x="542290" y="2378710"/>
                </a:cubicBezTo>
                <a:cubicBezTo>
                  <a:pt x="788670" y="2496820"/>
                  <a:pt x="1064260" y="2532380"/>
                  <a:pt x="1333500" y="2496820"/>
                </a:cubicBezTo>
                <a:cubicBezTo>
                  <a:pt x="1619250" y="2458720"/>
                  <a:pt x="1891030" y="2345690"/>
                  <a:pt x="2134870" y="2193290"/>
                </a:cubicBezTo>
                <a:cubicBezTo>
                  <a:pt x="2354580" y="2056130"/>
                  <a:pt x="2566670" y="1870710"/>
                  <a:pt x="2627630" y="1607820"/>
                </a:cubicBezTo>
                <a:cubicBezTo>
                  <a:pt x="2694940" y="1314450"/>
                  <a:pt x="2579370" y="1021080"/>
                  <a:pt x="2463800" y="756920"/>
                </a:cubicBez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l="-20611" r="-20611"/>
            </a:stretch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9"/>
          <p:cNvSpPr/>
          <p:nvPr/>
        </p:nvSpPr>
        <p:spPr>
          <a:xfrm>
            <a:off x="17262309" y="480044"/>
            <a:ext cx="1342738" cy="1348756"/>
          </a:xfrm>
          <a:custGeom>
            <a:avLst/>
            <a:gdLst/>
            <a:ahLst/>
            <a:cxnLst/>
            <a:rect l="l" t="t" r="r" b="b"/>
            <a:pathLst>
              <a:path w="6321665" h="6350000" extrusionOk="0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rgbClr val="6BD4C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9"/>
          <p:cNvSpPr/>
          <p:nvPr/>
        </p:nvSpPr>
        <p:spPr>
          <a:xfrm>
            <a:off x="458475" y="9281903"/>
            <a:ext cx="568950" cy="571500"/>
          </a:xfrm>
          <a:custGeom>
            <a:avLst/>
            <a:gdLst/>
            <a:ahLst/>
            <a:cxnLst/>
            <a:rect l="l" t="t" r="r" b="b"/>
            <a:pathLst>
              <a:path w="6321665" h="6350000" extrusionOk="0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rgbClr val="6BD4C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0" name="Google Shape;210;p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2938422">
            <a:off x="1225129" y="9321739"/>
            <a:ext cx="1862954" cy="193052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1" name="Google Shape;211;p9"/>
          <p:cNvGrpSpPr/>
          <p:nvPr/>
        </p:nvGrpSpPr>
        <p:grpSpPr>
          <a:xfrm>
            <a:off x="7767031" y="6344163"/>
            <a:ext cx="10068768" cy="2722959"/>
            <a:chOff x="0" y="-19050"/>
            <a:chExt cx="13425024" cy="3630612"/>
          </a:xfrm>
        </p:grpSpPr>
        <p:sp>
          <p:nvSpPr>
            <p:cNvPr id="212" name="Google Shape;212;p9"/>
            <p:cNvSpPr txBox="1"/>
            <p:nvPr/>
          </p:nvSpPr>
          <p:spPr>
            <a:xfrm>
              <a:off x="0" y="-19050"/>
              <a:ext cx="13425000" cy="267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999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927" b="0" i="0" u="none" strike="noStrike" cap="none">
                  <a:solidFill>
                    <a:srgbClr val="6BD4CD"/>
                  </a:solidFill>
                  <a:latin typeface="Calibri"/>
                  <a:ea typeface="Calibri"/>
                  <a:cs typeface="Calibri"/>
                  <a:sym typeface="Calibri"/>
                </a:rPr>
                <a:t>コンピューターがだいすきで</a:t>
              </a:r>
              <a:r>
                <a:rPr lang="en-US" sz="5927">
                  <a:solidFill>
                    <a:srgbClr val="6BD4CD"/>
                  </a:solidFill>
                  <a:latin typeface="Calibri"/>
                  <a:ea typeface="Calibri"/>
                  <a:cs typeface="Calibri"/>
                  <a:sym typeface="Calibri"/>
                </a:rPr>
                <a:t>した</a:t>
              </a:r>
              <a:r>
                <a:rPr lang="en-US" sz="5927" b="0" i="0" u="none" strike="noStrike" cap="none">
                  <a:solidFill>
                    <a:srgbClr val="6BD4CD"/>
                  </a:solidFill>
                  <a:latin typeface="Calibri"/>
                  <a:ea typeface="Calibri"/>
                  <a:cs typeface="Calibri"/>
                  <a:sym typeface="Calibri"/>
                </a:rPr>
                <a:t>。</a:t>
              </a:r>
              <a:endParaRPr/>
            </a:p>
          </p:txBody>
        </p:sp>
        <p:sp>
          <p:nvSpPr>
            <p:cNvPr id="213" name="Google Shape;213;p9"/>
            <p:cNvSpPr txBox="1"/>
            <p:nvPr/>
          </p:nvSpPr>
          <p:spPr>
            <a:xfrm>
              <a:off x="0" y="2637135"/>
              <a:ext cx="13425024" cy="97442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35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4" name="Google Shape;214;p9"/>
          <p:cNvSpPr txBox="1"/>
          <p:nvPr/>
        </p:nvSpPr>
        <p:spPr>
          <a:xfrm>
            <a:off x="6594719" y="8156001"/>
            <a:ext cx="5143900" cy="4688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216666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" name="Google Shape;215;p9"/>
          <p:cNvSpPr txBox="1"/>
          <p:nvPr/>
        </p:nvSpPr>
        <p:spPr>
          <a:xfrm>
            <a:off x="12122831" y="8134569"/>
            <a:ext cx="6165169" cy="4688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216666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345C"/>
        </a:solidFill>
        <a:effectLst/>
      </p:bgPr>
    </p:bg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p10"/>
          <p:cNvPicPr preferRelativeResize="0"/>
          <p:nvPr/>
        </p:nvPicPr>
        <p:blipFill rotWithShape="1">
          <a:blip r:embed="rId3">
            <a:alphaModFix amt="19999"/>
          </a:blip>
          <a:srcRect/>
          <a:stretch/>
        </p:blipFill>
        <p:spPr>
          <a:xfrm rot="352402">
            <a:off x="11144397" y="2044998"/>
            <a:ext cx="9412281" cy="97536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10"/>
          <p:cNvPicPr preferRelativeResize="0"/>
          <p:nvPr/>
        </p:nvPicPr>
        <p:blipFill rotWithShape="1">
          <a:blip r:embed="rId3">
            <a:alphaModFix amt="19999"/>
          </a:blip>
          <a:srcRect/>
          <a:stretch/>
        </p:blipFill>
        <p:spPr>
          <a:xfrm rot="-4690237">
            <a:off x="13587917" y="-1624564"/>
            <a:ext cx="5363442" cy="5557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10"/>
          <p:cNvPicPr preferRelativeResize="0"/>
          <p:nvPr/>
        </p:nvPicPr>
        <p:blipFill rotWithShape="1">
          <a:blip r:embed="rId3">
            <a:alphaModFix amt="19999"/>
          </a:blip>
          <a:srcRect/>
          <a:stretch/>
        </p:blipFill>
        <p:spPr>
          <a:xfrm rot="7132476">
            <a:off x="-2496200" y="6910817"/>
            <a:ext cx="5850340" cy="6062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10"/>
          <p:cNvPicPr preferRelativeResize="0"/>
          <p:nvPr/>
        </p:nvPicPr>
        <p:blipFill rotWithShape="1">
          <a:blip r:embed="rId3">
            <a:alphaModFix amt="19999"/>
          </a:blip>
          <a:srcRect/>
          <a:stretch/>
        </p:blipFill>
        <p:spPr>
          <a:xfrm rot="-9638777">
            <a:off x="-2446319" y="-1515701"/>
            <a:ext cx="9437477" cy="9779769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10"/>
          <p:cNvSpPr/>
          <p:nvPr/>
        </p:nvSpPr>
        <p:spPr>
          <a:xfrm>
            <a:off x="17262309" y="480044"/>
            <a:ext cx="1342738" cy="1348756"/>
          </a:xfrm>
          <a:custGeom>
            <a:avLst/>
            <a:gdLst/>
            <a:ahLst/>
            <a:cxnLst/>
            <a:rect l="l" t="t" r="r" b="b"/>
            <a:pathLst>
              <a:path w="6321665" h="6350000" extrusionOk="0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rgbClr val="6BD4C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10"/>
          <p:cNvSpPr/>
          <p:nvPr/>
        </p:nvSpPr>
        <p:spPr>
          <a:xfrm>
            <a:off x="458475" y="9281903"/>
            <a:ext cx="568950" cy="571500"/>
          </a:xfrm>
          <a:custGeom>
            <a:avLst/>
            <a:gdLst/>
            <a:ahLst/>
            <a:cxnLst/>
            <a:rect l="l" t="t" r="r" b="b"/>
            <a:pathLst>
              <a:path w="6321665" h="6350000" extrusionOk="0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rgbClr val="6BD4C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26" name="Google Shape;226;p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2938422">
            <a:off x="1225129" y="9321739"/>
            <a:ext cx="1862954" cy="1930523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10"/>
          <p:cNvSpPr/>
          <p:nvPr/>
        </p:nvSpPr>
        <p:spPr>
          <a:xfrm>
            <a:off x="428970" y="258942"/>
            <a:ext cx="5657850" cy="5658982"/>
          </a:xfrm>
          <a:custGeom>
            <a:avLst/>
            <a:gdLst/>
            <a:ahLst/>
            <a:cxnLst/>
            <a:rect l="l" t="t" r="r" b="b"/>
            <a:pathLst>
              <a:path w="6350000" h="6351270" extrusionOk="0">
                <a:moveTo>
                  <a:pt x="0" y="5955030"/>
                </a:moveTo>
                <a:lnTo>
                  <a:pt x="0" y="394970"/>
                </a:lnTo>
                <a:cubicBezTo>
                  <a:pt x="0" y="176530"/>
                  <a:pt x="176530" y="0"/>
                  <a:pt x="394970" y="0"/>
                </a:cubicBezTo>
                <a:lnTo>
                  <a:pt x="5956300" y="0"/>
                </a:lnTo>
                <a:cubicBezTo>
                  <a:pt x="6173470" y="0"/>
                  <a:pt x="6350000" y="176530"/>
                  <a:pt x="6350000" y="394970"/>
                </a:cubicBezTo>
                <a:cubicBezTo>
                  <a:pt x="6350000" y="394970"/>
                  <a:pt x="6350000" y="394970"/>
                  <a:pt x="6350000" y="394970"/>
                </a:cubicBezTo>
                <a:lnTo>
                  <a:pt x="6350000" y="5956300"/>
                </a:lnTo>
                <a:cubicBezTo>
                  <a:pt x="6350000" y="6174740"/>
                  <a:pt x="6173470" y="6351270"/>
                  <a:pt x="5955030" y="6351270"/>
                </a:cubicBezTo>
                <a:lnTo>
                  <a:pt x="5955030" y="6351270"/>
                </a:lnTo>
                <a:lnTo>
                  <a:pt x="394970" y="6351270"/>
                </a:lnTo>
                <a:cubicBezTo>
                  <a:pt x="176530" y="6350000"/>
                  <a:pt x="0" y="6173470"/>
                  <a:pt x="0" y="5955030"/>
                </a:cubicBezTo>
                <a:cubicBezTo>
                  <a:pt x="0" y="5955030"/>
                  <a:pt x="0" y="5955030"/>
                  <a:pt x="0" y="5955030"/>
                </a:cubicBez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t="-199" b="-198"/>
            </a:stretch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p10"/>
          <p:cNvSpPr txBox="1"/>
          <p:nvPr/>
        </p:nvSpPr>
        <p:spPr>
          <a:xfrm>
            <a:off x="-127284" y="8215629"/>
            <a:ext cx="6450712" cy="499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2285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29" name="Google Shape;229;p10"/>
          <p:cNvGrpSpPr/>
          <p:nvPr/>
        </p:nvGrpSpPr>
        <p:grpSpPr>
          <a:xfrm>
            <a:off x="6323428" y="6770575"/>
            <a:ext cx="9946209" cy="3188303"/>
            <a:chOff x="0" y="-9525"/>
            <a:chExt cx="13261612" cy="4251070"/>
          </a:xfrm>
        </p:grpSpPr>
        <p:sp>
          <p:nvSpPr>
            <p:cNvPr id="230" name="Google Shape;230;p10"/>
            <p:cNvSpPr txBox="1"/>
            <p:nvPr/>
          </p:nvSpPr>
          <p:spPr>
            <a:xfrm>
              <a:off x="0" y="-9525"/>
              <a:ext cx="13261500" cy="314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1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60" b="0" i="0" u="none" strike="noStrike" cap="none">
                  <a:solidFill>
                    <a:srgbClr val="6BD4CD"/>
                  </a:solidFill>
                  <a:latin typeface="Calibri"/>
                  <a:ea typeface="Calibri"/>
                  <a:cs typeface="Calibri"/>
                  <a:sym typeface="Calibri"/>
                </a:rPr>
                <a:t>コンピューターがよくわかりま</a:t>
              </a:r>
              <a:r>
                <a:rPr lang="en-US" sz="6960">
                  <a:solidFill>
                    <a:srgbClr val="6BD4CD"/>
                  </a:solidFill>
                  <a:latin typeface="Calibri"/>
                  <a:ea typeface="Calibri"/>
                  <a:cs typeface="Calibri"/>
                  <a:sym typeface="Calibri"/>
                </a:rPr>
                <a:t>した</a:t>
              </a:r>
              <a:r>
                <a:rPr lang="en-US" sz="6960" b="0" i="0" u="none" strike="noStrike" cap="none">
                  <a:solidFill>
                    <a:srgbClr val="6BD4CD"/>
                  </a:solidFill>
                  <a:latin typeface="Calibri"/>
                  <a:ea typeface="Calibri"/>
                  <a:cs typeface="Calibri"/>
                  <a:sym typeface="Calibri"/>
                </a:rPr>
                <a:t>。</a:t>
              </a:r>
              <a:endParaRPr/>
            </a:p>
          </p:txBody>
        </p:sp>
        <p:sp>
          <p:nvSpPr>
            <p:cNvPr id="231" name="Google Shape;231;p10"/>
            <p:cNvSpPr txBox="1"/>
            <p:nvPr/>
          </p:nvSpPr>
          <p:spPr>
            <a:xfrm>
              <a:off x="0" y="3101354"/>
              <a:ext cx="13261612" cy="11401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4189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2" name="Google Shape;232;p10"/>
          <p:cNvSpPr txBox="1"/>
          <p:nvPr/>
        </p:nvSpPr>
        <p:spPr>
          <a:xfrm>
            <a:off x="12122831" y="8134569"/>
            <a:ext cx="6165169" cy="4688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216666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11"/>
          <p:cNvPicPr preferRelativeResize="0"/>
          <p:nvPr/>
        </p:nvPicPr>
        <p:blipFill rotWithShape="1">
          <a:blip r:embed="rId3">
            <a:alphaModFix amt="19999"/>
          </a:blip>
          <a:srcRect/>
          <a:stretch/>
        </p:blipFill>
        <p:spPr>
          <a:xfrm rot="352402">
            <a:off x="11563497" y="2284780"/>
            <a:ext cx="9412281" cy="97536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11"/>
          <p:cNvPicPr preferRelativeResize="0"/>
          <p:nvPr/>
        </p:nvPicPr>
        <p:blipFill rotWithShape="1">
          <a:blip r:embed="rId3">
            <a:alphaModFix amt="19999"/>
          </a:blip>
          <a:srcRect/>
          <a:stretch/>
        </p:blipFill>
        <p:spPr>
          <a:xfrm rot="-4690237">
            <a:off x="13587917" y="-1624564"/>
            <a:ext cx="5363442" cy="5557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11"/>
          <p:cNvPicPr preferRelativeResize="0"/>
          <p:nvPr/>
        </p:nvPicPr>
        <p:blipFill rotWithShape="1">
          <a:blip r:embed="rId3">
            <a:alphaModFix amt="19999"/>
          </a:blip>
          <a:srcRect/>
          <a:stretch/>
        </p:blipFill>
        <p:spPr>
          <a:xfrm rot="7132476">
            <a:off x="-2496200" y="6910817"/>
            <a:ext cx="5850340" cy="6062529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11"/>
          <p:cNvSpPr/>
          <p:nvPr/>
        </p:nvSpPr>
        <p:spPr>
          <a:xfrm>
            <a:off x="-33291" y="2632922"/>
            <a:ext cx="7849207" cy="7375740"/>
          </a:xfrm>
          <a:custGeom>
            <a:avLst/>
            <a:gdLst/>
            <a:ahLst/>
            <a:cxnLst/>
            <a:rect l="l" t="t" r="r" b="b"/>
            <a:pathLst>
              <a:path w="2694940" h="2532380" extrusionOk="0">
                <a:moveTo>
                  <a:pt x="2463800" y="756920"/>
                </a:moveTo>
                <a:cubicBezTo>
                  <a:pt x="2354580" y="509270"/>
                  <a:pt x="2200910" y="260350"/>
                  <a:pt x="1951990" y="132080"/>
                </a:cubicBezTo>
                <a:cubicBezTo>
                  <a:pt x="1929130" y="120650"/>
                  <a:pt x="1905000" y="109220"/>
                  <a:pt x="1880870" y="100330"/>
                </a:cubicBezTo>
                <a:cubicBezTo>
                  <a:pt x="1762760" y="48260"/>
                  <a:pt x="1638300" y="20320"/>
                  <a:pt x="1510030" y="15240"/>
                </a:cubicBezTo>
                <a:cubicBezTo>
                  <a:pt x="1492250" y="12700"/>
                  <a:pt x="1473200" y="10160"/>
                  <a:pt x="1454150" y="8890"/>
                </a:cubicBezTo>
                <a:cubicBezTo>
                  <a:pt x="1332230" y="0"/>
                  <a:pt x="1221740" y="25400"/>
                  <a:pt x="1120140" y="72390"/>
                </a:cubicBezTo>
                <a:cubicBezTo>
                  <a:pt x="934720" y="129540"/>
                  <a:pt x="754380" y="220980"/>
                  <a:pt x="601980" y="334010"/>
                </a:cubicBezTo>
                <a:cubicBezTo>
                  <a:pt x="402590" y="483870"/>
                  <a:pt x="237490" y="676910"/>
                  <a:pt x="138430" y="908050"/>
                </a:cubicBezTo>
                <a:cubicBezTo>
                  <a:pt x="80010" y="1043940"/>
                  <a:pt x="46990" y="1186180"/>
                  <a:pt x="29210" y="1333500"/>
                </a:cubicBezTo>
                <a:cubicBezTo>
                  <a:pt x="10160" y="1485900"/>
                  <a:pt x="0" y="1645920"/>
                  <a:pt x="33020" y="1795780"/>
                </a:cubicBezTo>
                <a:cubicBezTo>
                  <a:pt x="91440" y="2057400"/>
                  <a:pt x="307340" y="2265680"/>
                  <a:pt x="542290" y="2378710"/>
                </a:cubicBezTo>
                <a:cubicBezTo>
                  <a:pt x="788670" y="2496820"/>
                  <a:pt x="1064260" y="2532380"/>
                  <a:pt x="1333500" y="2496820"/>
                </a:cubicBezTo>
                <a:cubicBezTo>
                  <a:pt x="1619250" y="2458720"/>
                  <a:pt x="1891030" y="2345690"/>
                  <a:pt x="2134870" y="2193290"/>
                </a:cubicBezTo>
                <a:cubicBezTo>
                  <a:pt x="2354580" y="2056130"/>
                  <a:pt x="2566670" y="1870710"/>
                  <a:pt x="2627630" y="1607820"/>
                </a:cubicBezTo>
                <a:cubicBezTo>
                  <a:pt x="2694940" y="1314450"/>
                  <a:pt x="2579370" y="1021080"/>
                  <a:pt x="2463800" y="756920"/>
                </a:cubicBez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l="-34396" r="-34394"/>
            </a:stretch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11"/>
          <p:cNvSpPr/>
          <p:nvPr/>
        </p:nvSpPr>
        <p:spPr>
          <a:xfrm>
            <a:off x="17262309" y="480044"/>
            <a:ext cx="1342738" cy="1348756"/>
          </a:xfrm>
          <a:custGeom>
            <a:avLst/>
            <a:gdLst/>
            <a:ahLst/>
            <a:cxnLst/>
            <a:rect l="l" t="t" r="r" b="b"/>
            <a:pathLst>
              <a:path w="6321665" h="6350000" extrusionOk="0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rgbClr val="6BD4C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p11"/>
          <p:cNvSpPr/>
          <p:nvPr/>
        </p:nvSpPr>
        <p:spPr>
          <a:xfrm>
            <a:off x="458475" y="9281903"/>
            <a:ext cx="568950" cy="571500"/>
          </a:xfrm>
          <a:custGeom>
            <a:avLst/>
            <a:gdLst/>
            <a:ahLst/>
            <a:cxnLst/>
            <a:rect l="l" t="t" r="r" b="b"/>
            <a:pathLst>
              <a:path w="6321665" h="6350000" extrusionOk="0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rgbClr val="6BD4C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43" name="Google Shape;243;p1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2938422">
            <a:off x="1225129" y="9321739"/>
            <a:ext cx="1862954" cy="1930523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11"/>
          <p:cNvSpPr txBox="1"/>
          <p:nvPr/>
        </p:nvSpPr>
        <p:spPr>
          <a:xfrm>
            <a:off x="-127284" y="8215629"/>
            <a:ext cx="6450712" cy="499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2285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" name="Google Shape;245;p11"/>
          <p:cNvSpPr txBox="1"/>
          <p:nvPr/>
        </p:nvSpPr>
        <p:spPr>
          <a:xfrm>
            <a:off x="6594719" y="8156001"/>
            <a:ext cx="5143900" cy="4688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216666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46" name="Google Shape;246;p11"/>
          <p:cNvGrpSpPr/>
          <p:nvPr/>
        </p:nvGrpSpPr>
        <p:grpSpPr>
          <a:xfrm>
            <a:off x="4018361" y="1147278"/>
            <a:ext cx="12251277" cy="2481584"/>
            <a:chOff x="0" y="-9525"/>
            <a:chExt cx="16335036" cy="3308779"/>
          </a:xfrm>
        </p:grpSpPr>
        <p:sp>
          <p:nvSpPr>
            <p:cNvPr id="247" name="Google Shape;247;p11"/>
            <p:cNvSpPr txBox="1"/>
            <p:nvPr/>
          </p:nvSpPr>
          <p:spPr>
            <a:xfrm>
              <a:off x="0" y="-9525"/>
              <a:ext cx="16335036" cy="218677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1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485" b="0" i="0" u="none" strike="noStrike" cap="none">
                  <a:solidFill>
                    <a:srgbClr val="6BD4CD"/>
                  </a:solidFill>
                  <a:latin typeface="Calibri"/>
                  <a:ea typeface="Calibri"/>
                  <a:cs typeface="Calibri"/>
                  <a:sym typeface="Calibri"/>
                </a:rPr>
                <a:t>として。。。BILL GATES さん</a:t>
              </a:r>
              <a:endParaRPr sz="5485" b="0" i="0" u="none" strike="noStrike" cap="none">
                <a:solidFill>
                  <a:srgbClr val="6BD4C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lnSpc>
                  <a:spcPct val="12001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485" b="0" i="0" u="none" strike="noStrike" cap="none">
                  <a:solidFill>
                    <a:srgbClr val="6BD4CD"/>
                  </a:solidFill>
                  <a:latin typeface="Calibri"/>
                  <a:ea typeface="Calibri"/>
                  <a:cs typeface="Calibri"/>
                  <a:sym typeface="Calibri"/>
                </a:rPr>
                <a:t>はハンサムなひとです。</a:t>
              </a:r>
              <a:endParaRPr/>
            </a:p>
          </p:txBody>
        </p:sp>
        <p:sp>
          <p:nvSpPr>
            <p:cNvPr id="248" name="Google Shape;248;p11"/>
            <p:cNvSpPr txBox="1"/>
            <p:nvPr/>
          </p:nvSpPr>
          <p:spPr>
            <a:xfrm>
              <a:off x="0" y="2387417"/>
              <a:ext cx="16335036" cy="9118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3301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BD4CD"/>
        </a:solidFill>
        <a:effectLst/>
      </p:bgPr>
    </p:bg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Google Shape;253;p12"/>
          <p:cNvPicPr preferRelativeResize="0"/>
          <p:nvPr/>
        </p:nvPicPr>
        <p:blipFill rotWithShape="1">
          <a:blip r:embed="rId3">
            <a:alphaModFix amt="9999"/>
          </a:blip>
          <a:srcRect/>
          <a:stretch/>
        </p:blipFill>
        <p:spPr>
          <a:xfrm rot="-10549006">
            <a:off x="-952316" y="-1350031"/>
            <a:ext cx="12139540" cy="1257983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12"/>
          <p:cNvPicPr preferRelativeResize="0"/>
          <p:nvPr/>
        </p:nvPicPr>
        <p:blipFill rotWithShape="1">
          <a:blip r:embed="rId3">
            <a:alphaModFix amt="9999"/>
          </a:blip>
          <a:srcRect/>
          <a:stretch/>
        </p:blipFill>
        <p:spPr>
          <a:xfrm rot="6045505">
            <a:off x="-1359967" y="7023342"/>
            <a:ext cx="5082133" cy="52664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12"/>
          <p:cNvPicPr preferRelativeResize="0"/>
          <p:nvPr/>
        </p:nvPicPr>
        <p:blipFill rotWithShape="1">
          <a:blip r:embed="rId3">
            <a:alphaModFix amt="9999"/>
          </a:blip>
          <a:srcRect/>
          <a:stretch/>
        </p:blipFill>
        <p:spPr>
          <a:xfrm>
            <a:off x="14925588" y="4364168"/>
            <a:ext cx="6724823" cy="69687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12"/>
          <p:cNvPicPr preferRelativeResize="0"/>
          <p:nvPr/>
        </p:nvPicPr>
        <p:blipFill rotWithShape="1">
          <a:blip r:embed="rId3">
            <a:alphaModFix amt="9999"/>
          </a:blip>
          <a:srcRect/>
          <a:stretch/>
        </p:blipFill>
        <p:spPr>
          <a:xfrm rot="-3321491">
            <a:off x="14186191" y="-1417201"/>
            <a:ext cx="5764013" cy="5973070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12"/>
          <p:cNvSpPr/>
          <p:nvPr/>
        </p:nvSpPr>
        <p:spPr>
          <a:xfrm>
            <a:off x="17261934" y="8667750"/>
            <a:ext cx="1175830" cy="1181100"/>
          </a:xfrm>
          <a:custGeom>
            <a:avLst/>
            <a:gdLst/>
            <a:ahLst/>
            <a:cxnLst/>
            <a:rect l="l" t="t" r="r" b="b"/>
            <a:pathLst>
              <a:path w="6321665" h="6350000" extrusionOk="0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rgbClr val="E2EDF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12"/>
          <p:cNvSpPr/>
          <p:nvPr/>
        </p:nvSpPr>
        <p:spPr>
          <a:xfrm>
            <a:off x="610875" y="742950"/>
            <a:ext cx="568950" cy="571500"/>
          </a:xfrm>
          <a:custGeom>
            <a:avLst/>
            <a:gdLst/>
            <a:ahLst/>
            <a:cxnLst/>
            <a:rect l="l" t="t" r="r" b="b"/>
            <a:pathLst>
              <a:path w="6321665" h="6350000" extrusionOk="0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rgbClr val="E2EDF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59" name="Google Shape;259;p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6380584">
            <a:off x="1437988" y="-561380"/>
            <a:ext cx="1862954" cy="19305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1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1115857">
            <a:off x="17381961" y="5936688"/>
            <a:ext cx="2255115" cy="233690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1" name="Google Shape;261;p12"/>
          <p:cNvGrpSpPr/>
          <p:nvPr/>
        </p:nvGrpSpPr>
        <p:grpSpPr>
          <a:xfrm>
            <a:off x="1028700" y="-19748"/>
            <a:ext cx="6805400" cy="5657850"/>
            <a:chOff x="0" y="0"/>
            <a:chExt cx="6273800" cy="5215890"/>
          </a:xfrm>
        </p:grpSpPr>
        <p:sp>
          <p:nvSpPr>
            <p:cNvPr id="262" name="Google Shape;262;p12"/>
            <p:cNvSpPr/>
            <p:nvPr/>
          </p:nvSpPr>
          <p:spPr>
            <a:xfrm>
              <a:off x="0" y="0"/>
              <a:ext cx="6273800" cy="5215890"/>
            </a:xfrm>
            <a:custGeom>
              <a:avLst/>
              <a:gdLst/>
              <a:ahLst/>
              <a:cxnLst/>
              <a:rect l="l" t="t" r="r" b="b"/>
              <a:pathLst>
                <a:path w="6273800" h="5215890" extrusionOk="0">
                  <a:moveTo>
                    <a:pt x="6273800" y="5215890"/>
                  </a:moveTo>
                  <a:lnTo>
                    <a:pt x="0" y="5215890"/>
                  </a:lnTo>
                  <a:lnTo>
                    <a:pt x="0" y="0"/>
                  </a:lnTo>
                  <a:lnTo>
                    <a:pt x="6273800" y="0"/>
                  </a:lnTo>
                  <a:lnTo>
                    <a:pt x="6273800" y="5215890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 l="-4100" r="-4099"/>
              </a:stretch>
            </a:blipFill>
            <a:ln>
              <a:noFill/>
            </a:ln>
          </p:spPr>
        </p:sp>
        <p:sp>
          <p:nvSpPr>
            <p:cNvPr id="263" name="Google Shape;263;p12"/>
            <p:cNvSpPr/>
            <p:nvPr/>
          </p:nvSpPr>
          <p:spPr>
            <a:xfrm>
              <a:off x="0" y="0"/>
              <a:ext cx="6273800" cy="5215890"/>
            </a:xfrm>
            <a:custGeom>
              <a:avLst/>
              <a:gdLst/>
              <a:ahLst/>
              <a:cxnLst/>
              <a:rect l="l" t="t" r="r" b="b"/>
              <a:pathLst>
                <a:path w="6273800" h="5215890" extrusionOk="0">
                  <a:moveTo>
                    <a:pt x="6273800" y="5215890"/>
                  </a:moveTo>
                  <a:lnTo>
                    <a:pt x="0" y="5215890"/>
                  </a:lnTo>
                  <a:lnTo>
                    <a:pt x="0" y="0"/>
                  </a:lnTo>
                  <a:lnTo>
                    <a:pt x="6273800" y="0"/>
                  </a:lnTo>
                  <a:lnTo>
                    <a:pt x="6273800" y="521589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 l="-6" r="-6"/>
              </a:stretch>
            </a:blipFill>
            <a:ln>
              <a:noFill/>
            </a:ln>
          </p:spPr>
        </p:sp>
      </p:grpSp>
      <p:grpSp>
        <p:nvGrpSpPr>
          <p:cNvPr id="264" name="Google Shape;264;p12"/>
          <p:cNvGrpSpPr/>
          <p:nvPr/>
        </p:nvGrpSpPr>
        <p:grpSpPr>
          <a:xfrm rot="66664">
            <a:off x="12690606" y="5544251"/>
            <a:ext cx="5118467" cy="4255374"/>
            <a:chOff x="0" y="0"/>
            <a:chExt cx="6273800" cy="5215890"/>
          </a:xfrm>
        </p:grpSpPr>
        <p:sp>
          <p:nvSpPr>
            <p:cNvPr id="265" name="Google Shape;265;p12"/>
            <p:cNvSpPr/>
            <p:nvPr/>
          </p:nvSpPr>
          <p:spPr>
            <a:xfrm>
              <a:off x="0" y="0"/>
              <a:ext cx="6273800" cy="5215890"/>
            </a:xfrm>
            <a:custGeom>
              <a:avLst/>
              <a:gdLst/>
              <a:ahLst/>
              <a:cxnLst/>
              <a:rect l="l" t="t" r="r" b="b"/>
              <a:pathLst>
                <a:path w="6273800" h="5215890" extrusionOk="0">
                  <a:moveTo>
                    <a:pt x="6273800" y="5215890"/>
                  </a:moveTo>
                  <a:lnTo>
                    <a:pt x="0" y="5215890"/>
                  </a:lnTo>
                  <a:lnTo>
                    <a:pt x="0" y="0"/>
                  </a:lnTo>
                  <a:lnTo>
                    <a:pt x="6273800" y="0"/>
                  </a:lnTo>
                  <a:lnTo>
                    <a:pt x="6273800" y="5215890"/>
                  </a:lnTo>
                  <a:close/>
                </a:path>
              </a:pathLst>
            </a:custGeom>
            <a:blipFill rotWithShape="1">
              <a:blip r:embed="rId8">
                <a:alphaModFix/>
              </a:blip>
              <a:stretch>
                <a:fillRect l="-8195" r="-8195"/>
              </a:stretch>
            </a:blipFill>
            <a:ln>
              <a:noFill/>
            </a:ln>
          </p:spPr>
        </p:sp>
        <p:sp>
          <p:nvSpPr>
            <p:cNvPr id="266" name="Google Shape;266;p12"/>
            <p:cNvSpPr/>
            <p:nvPr/>
          </p:nvSpPr>
          <p:spPr>
            <a:xfrm>
              <a:off x="0" y="0"/>
              <a:ext cx="6273800" cy="5215890"/>
            </a:xfrm>
            <a:custGeom>
              <a:avLst/>
              <a:gdLst/>
              <a:ahLst/>
              <a:cxnLst/>
              <a:rect l="l" t="t" r="r" b="b"/>
              <a:pathLst>
                <a:path w="6273800" h="5215890" extrusionOk="0">
                  <a:moveTo>
                    <a:pt x="6273800" y="5215890"/>
                  </a:moveTo>
                  <a:lnTo>
                    <a:pt x="0" y="5215890"/>
                  </a:lnTo>
                  <a:lnTo>
                    <a:pt x="0" y="0"/>
                  </a:lnTo>
                  <a:lnTo>
                    <a:pt x="6273800" y="0"/>
                  </a:lnTo>
                  <a:lnTo>
                    <a:pt x="6273800" y="521589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 l="-6" r="-6"/>
              </a:stretch>
            </a:blipFill>
            <a:ln>
              <a:noFill/>
            </a:ln>
          </p:spPr>
        </p:sp>
      </p:grpSp>
      <p:grpSp>
        <p:nvGrpSpPr>
          <p:cNvPr id="267" name="Google Shape;267;p12"/>
          <p:cNvGrpSpPr/>
          <p:nvPr/>
        </p:nvGrpSpPr>
        <p:grpSpPr>
          <a:xfrm>
            <a:off x="-738800" y="5894052"/>
            <a:ext cx="8572900" cy="1813248"/>
            <a:chOff x="0" y="17264"/>
            <a:chExt cx="11430533" cy="2417664"/>
          </a:xfrm>
        </p:grpSpPr>
        <p:sp>
          <p:nvSpPr>
            <p:cNvPr id="268" name="Google Shape;268;p12"/>
            <p:cNvSpPr txBox="1"/>
            <p:nvPr/>
          </p:nvSpPr>
          <p:spPr>
            <a:xfrm>
              <a:off x="0" y="17264"/>
              <a:ext cx="11430533" cy="7953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258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" name="Google Shape;269;p12"/>
            <p:cNvSpPr txBox="1"/>
            <p:nvPr/>
          </p:nvSpPr>
          <p:spPr>
            <a:xfrm>
              <a:off x="0" y="1022251"/>
              <a:ext cx="11430533" cy="14126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2411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lnSpc>
                  <a:spcPct val="2411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70" name="Google Shape;270;p12"/>
          <p:cNvSpPr txBox="1"/>
          <p:nvPr/>
        </p:nvSpPr>
        <p:spPr>
          <a:xfrm>
            <a:off x="9786839" y="1152525"/>
            <a:ext cx="6762301" cy="1938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9000" b="0" i="0" u="none" strike="noStrike" cap="none" dirty="0" smtClean="0">
                <a:solidFill>
                  <a:srgbClr val="04345C"/>
                </a:solidFill>
                <a:latin typeface="Calibri"/>
                <a:ea typeface="Calibri"/>
                <a:cs typeface="Calibri"/>
                <a:sym typeface="Calibri"/>
              </a:rPr>
              <a:t>２</a:t>
            </a:r>
            <a:r>
              <a:rPr lang="en-US" altLang="ja-JP" sz="9000" b="0" i="0" u="none" strike="noStrike" cap="none" dirty="0" smtClean="0">
                <a:solidFill>
                  <a:srgbClr val="04345C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r>
              <a:rPr lang="en-US" sz="9000" b="0" i="0" u="none" strike="noStrike" cap="none" dirty="0" err="1" smtClean="0">
                <a:solidFill>
                  <a:srgbClr val="04345C"/>
                </a:solidFill>
                <a:latin typeface="Calibri"/>
                <a:ea typeface="Calibri"/>
                <a:cs typeface="Calibri"/>
                <a:sym typeface="Calibri"/>
              </a:rPr>
              <a:t>おしごと</a:t>
            </a:r>
            <a:endParaRPr sz="9000" b="0" i="0" u="none" strike="noStrike" cap="none" dirty="0">
              <a:solidFill>
                <a:srgbClr val="04345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1" name="Google Shape;271;p12"/>
          <p:cNvSpPr txBox="1"/>
          <p:nvPr/>
        </p:nvSpPr>
        <p:spPr>
          <a:xfrm>
            <a:off x="8034729" y="4259393"/>
            <a:ext cx="10253272" cy="1120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199" b="0" i="0" u="none" strike="noStrike" cap="none" dirty="0" err="1">
                <a:solidFill>
                  <a:srgbClr val="04345C"/>
                </a:solidFill>
                <a:latin typeface="Calibri"/>
                <a:ea typeface="Calibri"/>
                <a:cs typeface="Calibri"/>
                <a:sym typeface="Calibri"/>
              </a:rPr>
              <a:t>むずかしですが、おもしろいです</a:t>
            </a:r>
            <a:endParaRPr sz="5199" b="0" i="0" u="none" strike="noStrike" cap="none" dirty="0">
              <a:solidFill>
                <a:srgbClr val="04345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34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1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4746708">
            <a:off x="1773473" y="-2588686"/>
            <a:ext cx="14114256" cy="14626172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1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8100000">
            <a:off x="13478453" y="-1581330"/>
            <a:ext cx="6728617" cy="697266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alphaModFix amt="1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7601395">
            <a:off x="-692428" y="6150336"/>
            <a:ext cx="5784808" cy="599462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9919599">
            <a:off x="-597974" y="6591638"/>
            <a:ext cx="1828200" cy="1894507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17259300" y="556244"/>
            <a:ext cx="1348756" cy="1348756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6BD4CD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1028700" y="8686800"/>
            <a:ext cx="571500" cy="571500"/>
            <a:chOff x="0" y="0"/>
            <a:chExt cx="6350000" cy="6350000"/>
          </a:xfrm>
        </p:grpSpPr>
        <p:sp>
          <p:nvSpPr>
            <p:cNvPr id="9" name="Freeform 9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6BD4CD"/>
            </a:solidFill>
          </p:spPr>
        </p:sp>
      </p:grpSp>
      <p:sp>
        <p:nvSpPr>
          <p:cNvPr id="17" name="Rectangle 16"/>
          <p:cNvSpPr/>
          <p:nvPr/>
        </p:nvSpPr>
        <p:spPr>
          <a:xfrm>
            <a:off x="4572000" y="-53371"/>
            <a:ext cx="9144000" cy="10393743"/>
          </a:xfrm>
          <a:prstGeom prst="rect">
            <a:avLst/>
          </a:prstGeom>
        </p:spPr>
        <p:txBody>
          <a:bodyPr>
            <a:spAutoFit/>
          </a:bodyPr>
          <a:lstStyle/>
          <a:p>
            <a:pPr lvl="0">
              <a:lnSpc>
                <a:spcPct val="338055"/>
              </a:lnSpc>
            </a:pPr>
            <a:endParaRPr lang="ja-JP" altLang="en-US"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>
              <a:lnSpc>
                <a:spcPct val="338055"/>
              </a:lnSpc>
            </a:pPr>
            <a:endParaRPr lang="ja-JP" altLang="en-US"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875953" lvl="1" indent="-437976">
              <a:lnSpc>
                <a:spcPct val="149987"/>
              </a:lnSpc>
              <a:buClr>
                <a:srgbClr val="6BD4CD"/>
              </a:buClr>
              <a:buSzPts val="4057"/>
              <a:buFont typeface="Arial"/>
              <a:buChar char="•"/>
            </a:pPr>
            <a:r>
              <a:rPr lang="ja-JP" altLang="en-US" sz="4057" dirty="0">
                <a:solidFill>
                  <a:srgbClr val="6BD4CD"/>
                </a:solidFill>
                <a:latin typeface="Calibri"/>
                <a:ea typeface="Calibri"/>
                <a:cs typeface="Calibri"/>
                <a:sym typeface="Calibri"/>
                <a:extLst>
                  <a:ext uri="http://customooxmlschemas.google.com/">
                    <go:slidesCustomData xmlns:lc="http://schemas.openxmlformats.org/drawingml/2006/lockedCanvas"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0"/>
                  </a:ext>
                </a:extLst>
              </a:rPr>
              <a:t>マイクロソフトのかいちょうですが</a:t>
            </a:r>
            <a:r>
              <a:rPr lang="ja-JP" altLang="en-US" sz="4057" dirty="0">
                <a:solidFill>
                  <a:srgbClr val="6BD4CD"/>
                </a:solidFill>
                <a:latin typeface="Calibri"/>
                <a:ea typeface="Calibri"/>
                <a:cs typeface="Calibri"/>
                <a:sym typeface="Calibri"/>
                <a:extLst>
                  <a:ext uri="http://customooxmlschemas.google.com/">
                    <go:slidesCustomData xmlns:lc="http://schemas.openxmlformats.org/drawingml/2006/lockedCanvas"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0"/>
                  </a:ext>
                </a:extLst>
              </a:rPr>
              <a:t> ２０２０ </a:t>
            </a:r>
            <a:r>
              <a:rPr lang="ja-JP" altLang="en-US" sz="4057" dirty="0">
                <a:solidFill>
                  <a:srgbClr val="6BD4CD"/>
                </a:solidFill>
                <a:latin typeface="Calibri"/>
                <a:ea typeface="Calibri"/>
                <a:cs typeface="Calibri"/>
                <a:sym typeface="Calibri"/>
                <a:extLst>
                  <a:ext uri="http://customooxmlschemas.google.com/">
                    <go:slidesCustomData xmlns:lc="http://schemas.openxmlformats.org/drawingml/2006/lockedCanvas"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0"/>
                  </a:ext>
                </a:extLst>
              </a:rPr>
              <a:t>年</a:t>
            </a:r>
            <a:r>
              <a:rPr lang="ja-JP" altLang="en-US" sz="4057" dirty="0">
                <a:solidFill>
                  <a:srgbClr val="6BD4CD"/>
                </a:solidFill>
                <a:latin typeface="Calibri"/>
                <a:ea typeface="Calibri"/>
                <a:cs typeface="Calibri"/>
                <a:sym typeface="Calibri"/>
                <a:extLst>
                  <a:ext uri="http://customooxmlschemas.google.com/">
                    <go:slidesCustomData xmlns:lc="http://schemas.openxmlformats.org/drawingml/2006/lockedCanvas"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1"/>
                  </a:ext>
                </a:extLst>
              </a:rPr>
              <a:t>に</a:t>
            </a:r>
            <a:r>
              <a:rPr lang="ja-JP" altLang="en-US" sz="4057" dirty="0">
                <a:solidFill>
                  <a:srgbClr val="6BD4CD"/>
                </a:solidFill>
                <a:latin typeface="Calibri"/>
                <a:ea typeface="Calibri"/>
                <a:cs typeface="Calibri"/>
                <a:sym typeface="Calibri"/>
                <a:extLst>
                  <a:ext uri="http://customooxmlschemas.google.com/">
                    <go:slidesCustomData xmlns:lc="http://schemas.openxmlformats.org/drawingml/2006/lockedCanvas"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2"/>
                  </a:ext>
                </a:extLst>
              </a:rPr>
              <a:t>じにんした</a:t>
            </a:r>
            <a:r>
              <a:rPr lang="ja-JP" altLang="en-US" sz="4057" dirty="0">
                <a:solidFill>
                  <a:srgbClr val="6BD4CD"/>
                </a:solidFill>
                <a:latin typeface="Calibri"/>
                <a:ea typeface="Calibri"/>
                <a:cs typeface="Calibri"/>
                <a:sym typeface="Calibri"/>
              </a:rPr>
              <a:t>。</a:t>
            </a:r>
            <a:endParaRPr lang="ja-JP" altLang="en-US" sz="1800" dirty="0">
              <a:solidFill>
                <a:srgbClr val="E8EAED"/>
              </a:solidFill>
              <a:highlight>
                <a:srgbClr val="303134"/>
              </a:highlight>
            </a:endParaRPr>
          </a:p>
          <a:p>
            <a:pPr marL="875953" lvl="1" indent="-437976">
              <a:lnSpc>
                <a:spcPct val="149987"/>
              </a:lnSpc>
              <a:buClr>
                <a:srgbClr val="6BD4CD"/>
              </a:buClr>
              <a:buSzPts val="4057"/>
              <a:buFont typeface="Arial"/>
              <a:buChar char="•"/>
            </a:pPr>
            <a:r>
              <a:rPr lang="ja-JP" altLang="en-US" sz="4057" dirty="0">
                <a:solidFill>
                  <a:srgbClr val="6BD4CD"/>
                </a:solidFill>
                <a:latin typeface="Calibri"/>
                <a:ea typeface="Calibri"/>
                <a:cs typeface="Calibri"/>
                <a:sym typeface="Calibri"/>
                <a:extLst>
                  <a:ext uri="http://customooxmlschemas.google.com/">
                    <go:slidesCustomData xmlns:lc="http://schemas.openxmlformats.org/drawingml/2006/lockedCanvas"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3"/>
                  </a:ext>
                </a:extLst>
              </a:rPr>
              <a:t>コウビスのかいちょです</a:t>
            </a:r>
            <a:r>
              <a:rPr lang="ja-JP" altLang="en-US" sz="4057" dirty="0">
                <a:solidFill>
                  <a:srgbClr val="6BD4CD"/>
                </a:solidFill>
                <a:latin typeface="Calibri"/>
                <a:ea typeface="Calibri"/>
                <a:cs typeface="Calibri"/>
                <a:sym typeface="Calibri"/>
                <a:extLst>
                  <a:ext uri="http://customooxmlschemas.google.com/">
                    <go:slidesCustomData xmlns:lc="http://schemas.openxmlformats.org/drawingml/2006/lockedCanvas"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3"/>
                  </a:ext>
                </a:extLst>
              </a:rPr>
              <a:t>。</a:t>
            </a:r>
            <a:endParaRPr lang="ja-JP" altLang="en-US" sz="4057" dirty="0">
              <a:solidFill>
                <a:srgbClr val="6BD4CD"/>
              </a:solidFill>
              <a:latin typeface="Calibri"/>
              <a:ea typeface="Calibri"/>
              <a:cs typeface="Calibri"/>
              <a:sym typeface="Calibri"/>
              <a:extLst>
                <a:ext uri="http://customooxmlschemas.google.com/">
                  <go:slidesCustomData xmlns:lc="http://schemas.openxmlformats.org/drawingml/2006/lockedCanvas"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4"/>
                </a:ext>
              </a:extLst>
            </a:endParaRPr>
          </a:p>
          <a:p>
            <a:pPr marL="875953" lvl="1" indent="-437976">
              <a:lnSpc>
                <a:spcPct val="149987"/>
              </a:lnSpc>
              <a:buClr>
                <a:srgbClr val="6BD4CD"/>
              </a:buClr>
              <a:buSzPts val="4057"/>
              <a:buFont typeface="Arial"/>
              <a:buChar char="•"/>
            </a:pPr>
            <a:r>
              <a:rPr lang="en-US" altLang="ja-JP" sz="4057" dirty="0">
                <a:solidFill>
                  <a:srgbClr val="6BD4CD"/>
                </a:solidFill>
                <a:latin typeface="Josefin Sans"/>
                <a:ea typeface="Josefin Sans"/>
                <a:cs typeface="Josefin Sans"/>
                <a:sym typeface="Josefin Sans"/>
                <a:extLst>
                  <a:ext uri="http://customooxmlschemas.google.com/">
                    <go:slidesCustomData xmlns:lc="http://schemas.openxmlformats.org/drawingml/2006/lockedCanvas"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5"/>
                  </a:ext>
                </a:extLst>
              </a:rPr>
              <a:t>Bill </a:t>
            </a:r>
            <a:r>
              <a:rPr lang="ja-JP" altLang="en-US" sz="4057" dirty="0">
                <a:solidFill>
                  <a:srgbClr val="6BD4CD"/>
                </a:solidFill>
                <a:latin typeface="Josefin Sans"/>
                <a:ea typeface="Josefin Sans"/>
                <a:cs typeface="Josefin Sans"/>
                <a:sym typeface="Josefin Sans"/>
                <a:extLst>
                  <a:ext uri="http://customooxmlschemas.google.com/">
                    <go:slidesCustomData xmlns:lc="http://schemas.openxmlformats.org/drawingml/2006/lockedCanvas"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6"/>
                  </a:ext>
                </a:extLst>
              </a:rPr>
              <a:t>と</a:t>
            </a:r>
            <a:r>
              <a:rPr lang="ja-JP" altLang="en-US" sz="4057" dirty="0">
                <a:solidFill>
                  <a:srgbClr val="6BD4CD"/>
                </a:solidFill>
                <a:latin typeface="Josefin Sans"/>
                <a:ea typeface="Josefin Sans"/>
                <a:cs typeface="Josefin Sans"/>
                <a:sym typeface="Josefin Sans"/>
                <a:extLst>
                  <a:ext uri="http://customooxmlschemas.google.com/">
                    <go:slidesCustomData xmlns:lc="http://schemas.openxmlformats.org/drawingml/2006/lockedCanvas"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7"/>
                  </a:ext>
                </a:extLst>
              </a:rPr>
              <a:t> </a:t>
            </a:r>
            <a:r>
              <a:rPr lang="en-US" altLang="ja-JP" sz="4057" dirty="0">
                <a:solidFill>
                  <a:srgbClr val="6BD4CD"/>
                </a:solidFill>
                <a:latin typeface="Josefin Sans"/>
                <a:ea typeface="Josefin Sans"/>
                <a:cs typeface="Josefin Sans"/>
                <a:sym typeface="Josefin Sans"/>
                <a:extLst>
                  <a:ext uri="http://customooxmlschemas.google.com/">
                    <go:slidesCustomData xmlns:lc="http://schemas.openxmlformats.org/drawingml/2006/lockedCanvas"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7"/>
                  </a:ext>
                </a:extLst>
              </a:rPr>
              <a:t>Merinda </a:t>
            </a:r>
            <a:r>
              <a:rPr lang="ja-JP" altLang="en-US" sz="4057" b="1" dirty="0">
                <a:solidFill>
                  <a:srgbClr val="6BD4CD"/>
                </a:solidFill>
                <a:latin typeface="Josefin Sans"/>
                <a:ea typeface="Josefin Sans"/>
                <a:cs typeface="Josefin Sans"/>
                <a:sym typeface="Josefin Sans"/>
                <a:extLst>
                  <a:ext uri="http://customooxmlschemas.google.com/">
                    <go:slidesCustomData xmlns:lc="http://schemas.openxmlformats.org/drawingml/2006/lockedCanvas"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7"/>
                  </a:ext>
                </a:extLst>
              </a:rPr>
              <a:t>がてすききんのかいちょう</a:t>
            </a:r>
            <a:r>
              <a:rPr lang="ja-JP" altLang="en-US" sz="4057" b="1" dirty="0">
                <a:solidFill>
                  <a:srgbClr val="6BD4CD"/>
                </a:solidFill>
                <a:latin typeface="Josefin Sans"/>
                <a:ea typeface="Josefin Sans"/>
                <a:cs typeface="Josefin Sans"/>
                <a:sym typeface="Josefin Sans"/>
              </a:rPr>
              <a:t>です</a:t>
            </a:r>
            <a:endParaRPr lang="ja-JP" altLang="en-US" sz="4057" dirty="0">
              <a:solidFill>
                <a:srgbClr val="6BD4CD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marL="875953" lvl="1" indent="-437976">
              <a:lnSpc>
                <a:spcPct val="149987"/>
              </a:lnSpc>
              <a:buClr>
                <a:srgbClr val="6BD4CD"/>
              </a:buClr>
              <a:buSzPts val="4057"/>
              <a:buFont typeface="Arial"/>
              <a:buChar char="•"/>
            </a:pPr>
            <a:r>
              <a:rPr lang="ja-JP" altLang="en-US" sz="4057" dirty="0">
                <a:solidFill>
                  <a:srgbClr val="6BD4CD"/>
                </a:solidFill>
                <a:latin typeface="Calibri"/>
                <a:ea typeface="Calibri"/>
                <a:cs typeface="Calibri"/>
                <a:sym typeface="Calibri"/>
                <a:extLst>
                  <a:ext uri="http://customooxmlschemas.google.com/">
                    <go:slidesCustomData xmlns:lc="http://schemas.openxmlformats.org/drawingml/2006/lockedCanvas"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8"/>
                  </a:ext>
                </a:extLst>
              </a:rPr>
              <a:t>バークシャーはさうえいのしゃちょうでした</a:t>
            </a:r>
            <a:r>
              <a:rPr lang="ja-JP" altLang="en-US" sz="4057" dirty="0">
                <a:solidFill>
                  <a:srgbClr val="6BD4CD"/>
                </a:solidFill>
                <a:latin typeface="Calibri"/>
                <a:ea typeface="Calibri"/>
                <a:cs typeface="Calibri"/>
                <a:sym typeface="Calibri"/>
                <a:extLst>
                  <a:ext uri="http://customooxmlschemas.google.com/">
                    <go:slidesCustomData xmlns:lc="http://schemas.openxmlformats.org/drawingml/2006/lockedCanvas"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8"/>
                  </a:ext>
                </a:extLst>
              </a:rPr>
              <a:t>。</a:t>
            </a:r>
            <a:endParaRPr lang="ja-JP" altLang="en-US" dirty="0"/>
          </a:p>
          <a:p>
            <a:pPr lvl="0">
              <a:lnSpc>
                <a:spcPct val="149987"/>
              </a:lnSpc>
            </a:pPr>
            <a:endParaRPr lang="ja-JP" altLang="en-US" sz="4057" dirty="0">
              <a:solidFill>
                <a:srgbClr val="6BD4C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>
              <a:lnSpc>
                <a:spcPct val="149987"/>
              </a:lnSpc>
            </a:pPr>
            <a:endParaRPr lang="ja-JP" altLang="en-US" sz="4057" dirty="0">
              <a:solidFill>
                <a:srgbClr val="6BD4C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5674" y="1936651"/>
            <a:ext cx="1370117" cy="1370117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1883" y="3417758"/>
            <a:ext cx="1397700" cy="13977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421835" y="3417758"/>
            <a:ext cx="4494137" cy="2800193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421835" y="6466626"/>
            <a:ext cx="4494515" cy="2528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341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345C"/>
        </a:solidFill>
        <a:effectLst/>
      </p:bgPr>
    </p:bg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Google Shape;276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479131">
            <a:off x="-1135001" y="-256967"/>
            <a:ext cx="12480459" cy="12933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13"/>
          <p:cNvPicPr preferRelativeResize="0"/>
          <p:nvPr/>
        </p:nvPicPr>
        <p:blipFill rotWithShape="1">
          <a:blip r:embed="rId4">
            <a:alphaModFix amt="9999"/>
          </a:blip>
          <a:srcRect/>
          <a:stretch/>
        </p:blipFill>
        <p:spPr>
          <a:xfrm rot="162892">
            <a:off x="6138829" y="7329482"/>
            <a:ext cx="5075946" cy="52600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13"/>
          <p:cNvPicPr preferRelativeResize="0"/>
          <p:nvPr/>
        </p:nvPicPr>
        <p:blipFill rotWithShape="1">
          <a:blip r:embed="rId3">
            <a:alphaModFix amt="19999"/>
          </a:blip>
          <a:srcRect/>
          <a:stretch/>
        </p:blipFill>
        <p:spPr>
          <a:xfrm rot="4280451">
            <a:off x="15442780" y="-1044451"/>
            <a:ext cx="4001180" cy="4146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7714294">
            <a:off x="13724600" y="-373897"/>
            <a:ext cx="2229048" cy="2309894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13"/>
          <p:cNvSpPr/>
          <p:nvPr/>
        </p:nvSpPr>
        <p:spPr>
          <a:xfrm>
            <a:off x="16689075" y="1028700"/>
            <a:ext cx="568950" cy="571500"/>
          </a:xfrm>
          <a:custGeom>
            <a:avLst/>
            <a:gdLst/>
            <a:ahLst/>
            <a:cxnLst/>
            <a:rect l="l" t="t" r="r" b="b"/>
            <a:pathLst>
              <a:path w="6321665" h="6350000" extrusionOk="0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rgbClr val="6BD4C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p13"/>
          <p:cNvSpPr/>
          <p:nvPr/>
        </p:nvSpPr>
        <p:spPr>
          <a:xfrm>
            <a:off x="-149765" y="8077200"/>
            <a:ext cx="1175830" cy="1181100"/>
          </a:xfrm>
          <a:custGeom>
            <a:avLst/>
            <a:gdLst/>
            <a:ahLst/>
            <a:cxnLst/>
            <a:rect l="l" t="t" r="r" b="b"/>
            <a:pathLst>
              <a:path w="6321665" h="6350000" extrusionOk="0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rgbClr val="E2EDF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82" name="Google Shape;282;p1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38150" y="404411"/>
            <a:ext cx="7833329" cy="4882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1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624335" y="5135205"/>
            <a:ext cx="7723921" cy="515179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4" name="Google Shape;284;p13"/>
          <p:cNvGrpSpPr/>
          <p:nvPr/>
        </p:nvGrpSpPr>
        <p:grpSpPr>
          <a:xfrm>
            <a:off x="476377" y="5489900"/>
            <a:ext cx="9322875" cy="3175388"/>
            <a:chOff x="43446" y="47180"/>
            <a:chExt cx="12430500" cy="4233851"/>
          </a:xfrm>
        </p:grpSpPr>
        <p:sp>
          <p:nvSpPr>
            <p:cNvPr id="285" name="Google Shape;285;p13"/>
            <p:cNvSpPr txBox="1"/>
            <p:nvPr/>
          </p:nvSpPr>
          <p:spPr>
            <a:xfrm>
              <a:off x="164612" y="47180"/>
              <a:ext cx="12265800" cy="244229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319" b="0" i="0" u="none" strike="noStrike" cap="none" dirty="0" err="1">
                  <a:solidFill>
                    <a:srgbClr val="04345C"/>
                  </a:solidFill>
                  <a:latin typeface="Calibri"/>
                  <a:ea typeface="Calibri"/>
                  <a:cs typeface="Calibri"/>
                  <a:sym typeface="Calibri"/>
                </a:rPr>
                <a:t>おかねがたくさんあります</a:t>
              </a:r>
              <a:r>
                <a:rPr lang="en-US" sz="4319" b="0" i="0" u="none" strike="noStrike" cap="none" dirty="0" smtClean="0">
                  <a:solidFill>
                    <a:srgbClr val="04345C"/>
                  </a:solidFill>
                  <a:latin typeface="Calibri"/>
                  <a:ea typeface="Calibri"/>
                  <a:cs typeface="Calibri"/>
                  <a:sym typeface="Calibri"/>
                </a:rPr>
                <a:t>。</a:t>
              </a:r>
              <a:endParaRPr lang="vi-VN" sz="4319" b="0" i="0" u="none" strike="noStrike" cap="none" dirty="0" smtClean="0">
                <a:solidFill>
                  <a:srgbClr val="04345C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lvl="0">
                <a:lnSpc>
                  <a:spcPct val="120004"/>
                </a:lnSpc>
              </a:pPr>
              <a:r>
                <a:rPr lang="ja-JP" altLang="en-US" sz="2800" dirty="0">
                  <a:solidFill>
                    <a:srgbClr val="04345C"/>
                  </a:solidFill>
                  <a:latin typeface="Calibri"/>
                  <a:ea typeface="Calibri"/>
                  <a:cs typeface="Calibri"/>
                  <a:sym typeface="Calibri"/>
                </a:rPr>
                <a:t>１９９５ねん　にかれはせかいでもっともゆうふくなおとこになりました</a:t>
              </a:r>
              <a:endParaRPr sz="2800" b="0" i="0" u="none" strike="noStrike" cap="none" dirty="0">
                <a:solidFill>
                  <a:srgbClr val="04345C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" name="Google Shape;286;p13"/>
            <p:cNvSpPr txBox="1"/>
            <p:nvPr/>
          </p:nvSpPr>
          <p:spPr>
            <a:xfrm>
              <a:off x="43446" y="2661631"/>
              <a:ext cx="12430500" cy="1619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156" b="0" i="0" u="none" strike="noStrike" cap="none" dirty="0" err="1">
                  <a:solidFill>
                    <a:srgbClr val="04345C"/>
                  </a:solidFill>
                  <a:latin typeface="Calibri"/>
                  <a:ea typeface="Calibri"/>
                  <a:cs typeface="Calibri"/>
                  <a:sym typeface="Calibri"/>
                  <a:extLst>
                    <a:ext uri="http://customooxmlschemas.google.com/">
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textRoundtripDataId="9"/>
                    </a:ext>
                  </a:extLst>
                </a:rPr>
                <a:t>かれはかつてせかいで</a:t>
              </a:r>
              <a:r>
                <a:rPr lang="en-US" sz="3156" b="0" i="0" u="none" strike="noStrike" cap="none" dirty="0">
                  <a:solidFill>
                    <a:srgbClr val="04345C"/>
                  </a:solidFill>
                  <a:latin typeface="Calibri"/>
                  <a:ea typeface="Calibri"/>
                  <a:cs typeface="Calibri"/>
                  <a:sym typeface="Calibri"/>
                  <a:extLst>
                    <a:ext uri="http://customooxmlschemas.google.com/">
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textRoundtripDataId="9"/>
                    </a:ext>
                  </a:extLst>
                </a:rPr>
                <a:t>　</a:t>
              </a:r>
              <a:r>
                <a:rPr lang="en-US" sz="3156" b="0" i="0" u="none" strike="noStrike" cap="none" dirty="0" err="1">
                  <a:solidFill>
                    <a:srgbClr val="04345C"/>
                  </a:solidFill>
                  <a:latin typeface="Calibri"/>
                  <a:ea typeface="Calibri"/>
                  <a:cs typeface="Calibri"/>
                  <a:sym typeface="Calibri"/>
                  <a:extLst>
                    <a:ext uri="http://customooxmlschemas.google.com/">
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textRoundtripDataId="9"/>
                    </a:ext>
                  </a:extLst>
                </a:rPr>
                <a:t>もっとも</a:t>
              </a:r>
              <a:r>
                <a:rPr lang="en-US" sz="3156" b="0" i="0" u="none" strike="noStrike" cap="none" dirty="0">
                  <a:solidFill>
                    <a:srgbClr val="04345C"/>
                  </a:solidFill>
                  <a:latin typeface="Calibri"/>
                  <a:ea typeface="Calibri"/>
                  <a:cs typeface="Calibri"/>
                  <a:sym typeface="Calibri"/>
                  <a:extLst>
                    <a:ext uri="http://customooxmlschemas.google.com/">
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textRoundtripDataId="9"/>
                    </a:ext>
                  </a:extLst>
                </a:rPr>
                <a:t>　</a:t>
              </a:r>
              <a:r>
                <a:rPr lang="en-US" sz="3156" b="0" i="0" u="none" strike="noStrike" cap="none" dirty="0" err="1">
                  <a:solidFill>
                    <a:srgbClr val="04345C"/>
                  </a:solidFill>
                  <a:latin typeface="Calibri"/>
                  <a:ea typeface="Calibri"/>
                  <a:cs typeface="Calibri"/>
                  <a:sym typeface="Calibri"/>
                  <a:extLst>
                    <a:ext uri="http://customooxmlschemas.google.com/">
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textRoundtripDataId="9"/>
                    </a:ext>
                  </a:extLst>
                </a:rPr>
                <a:t>ゆうふかな</a:t>
              </a:r>
              <a:endParaRPr sz="3156" b="0" i="0" u="none" strike="noStrike" cap="none" dirty="0">
                <a:solidFill>
                  <a:srgbClr val="04345C"/>
                </a:solidFill>
                <a:latin typeface="Calibri"/>
                <a:ea typeface="Calibri"/>
                <a:cs typeface="Calibri"/>
                <a:sym typeface="Calibri"/>
                <a:extLst>
                  <a:ext uri="http://customooxmlschemas.google.com/">
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textRoundtripDataId="10"/>
                  </a:ext>
                </a:extLst>
              </a:endParaRPr>
            </a:p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156" b="0" i="0" u="none" strike="noStrike" cap="none" dirty="0" err="1">
                  <a:solidFill>
                    <a:srgbClr val="04345C"/>
                  </a:solidFill>
                  <a:latin typeface="Calibri"/>
                  <a:ea typeface="Calibri"/>
                  <a:cs typeface="Calibri"/>
                  <a:sym typeface="Calibri"/>
                  <a:extLst>
                    <a:ext uri="http://customooxmlschemas.google.com/">
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textRoundtripDataId="11"/>
                    </a:ext>
                  </a:extLst>
                </a:rPr>
                <a:t>おとこ</a:t>
              </a:r>
              <a:r>
                <a:rPr lang="en-US" sz="3156" b="0" i="0" u="none" strike="noStrike" cap="none" dirty="0">
                  <a:solidFill>
                    <a:srgbClr val="04345C"/>
                  </a:solidFill>
                  <a:latin typeface="Calibri"/>
                  <a:ea typeface="Calibri"/>
                  <a:cs typeface="Calibri"/>
                  <a:sym typeface="Calibri"/>
                  <a:extLst>
                    <a:ext uri="http://customooxmlschemas.google.com/">
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textRoundtripDataId="11"/>
                    </a:ext>
                  </a:extLst>
                </a:rPr>
                <a:t>　</a:t>
              </a:r>
              <a:r>
                <a:rPr lang="en-US" sz="3156" b="0" i="0" u="none" strike="noStrike" cap="none" dirty="0" err="1">
                  <a:solidFill>
                    <a:srgbClr val="04345C"/>
                  </a:solidFill>
                  <a:latin typeface="Calibri"/>
                  <a:ea typeface="Calibri"/>
                  <a:cs typeface="Calibri"/>
                  <a:sym typeface="Calibri"/>
                  <a:extLst>
                    <a:ext uri="http://customooxmlschemas.google.com/">
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textRoundtripDataId="11"/>
                    </a:ext>
                  </a:extLst>
                </a:rPr>
                <a:t>でした</a:t>
              </a:r>
              <a:r>
                <a:rPr lang="en-US" sz="3156" b="0" i="0" u="none" strike="noStrike" cap="none" dirty="0">
                  <a:solidFill>
                    <a:srgbClr val="04345C"/>
                  </a:solidFill>
                  <a:latin typeface="Calibri"/>
                  <a:ea typeface="Calibri"/>
                  <a:cs typeface="Calibri"/>
                  <a:sym typeface="Calibri"/>
                  <a:extLst>
                    <a:ext uri="http://customooxmlschemas.google.com/">
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textRoundtripDataId="11"/>
                    </a:ext>
                  </a:extLst>
                </a:rPr>
                <a:t>。</a:t>
              </a:r>
              <a:endParaRPr sz="3156" b="0" i="0" u="none" strike="noStrike" cap="none" dirty="0">
                <a:solidFill>
                  <a:srgbClr val="04345C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87" name="Google Shape;287;p13"/>
          <p:cNvSpPr txBox="1"/>
          <p:nvPr/>
        </p:nvSpPr>
        <p:spPr>
          <a:xfrm>
            <a:off x="11048816" y="3955731"/>
            <a:ext cx="7299440" cy="7273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151" b="0" i="0" u="none" strike="noStrike" cap="none">
                <a:solidFill>
                  <a:srgbClr val="FF66C4"/>
                </a:solidFill>
                <a:latin typeface="Calibri"/>
                <a:ea typeface="Calibri"/>
                <a:cs typeface="Calibri"/>
                <a:sym typeface="Calibri"/>
              </a:rPr>
              <a:t>かれはしんせつなひとです。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345C"/>
        </a:solidFill>
        <a:effectLst/>
      </p:bgPr>
    </p:bg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" name="Google Shape;292;p14"/>
          <p:cNvPicPr preferRelativeResize="0"/>
          <p:nvPr/>
        </p:nvPicPr>
        <p:blipFill rotWithShape="1">
          <a:blip r:embed="rId3">
            <a:alphaModFix amt="19999"/>
          </a:blip>
          <a:srcRect/>
          <a:stretch/>
        </p:blipFill>
        <p:spPr>
          <a:xfrm rot="-3737344">
            <a:off x="8416210" y="-3200493"/>
            <a:ext cx="11223440" cy="116305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14"/>
          <p:cNvPicPr preferRelativeResize="0"/>
          <p:nvPr/>
        </p:nvPicPr>
        <p:blipFill rotWithShape="1">
          <a:blip r:embed="rId3">
            <a:alphaModFix amt="19999"/>
          </a:blip>
          <a:srcRect/>
          <a:stretch/>
        </p:blipFill>
        <p:spPr>
          <a:xfrm rot="1769280">
            <a:off x="12822143" y="5527205"/>
            <a:ext cx="7703445" cy="79828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14"/>
          <p:cNvPicPr preferRelativeResize="0"/>
          <p:nvPr/>
        </p:nvPicPr>
        <p:blipFill rotWithShape="1">
          <a:blip r:embed="rId3">
            <a:alphaModFix amt="19999"/>
          </a:blip>
          <a:srcRect/>
          <a:stretch/>
        </p:blipFill>
        <p:spPr>
          <a:xfrm rot="-249909">
            <a:off x="-1445661" y="-889124"/>
            <a:ext cx="5359726" cy="5554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14"/>
          <p:cNvPicPr preferRelativeResize="0"/>
          <p:nvPr/>
        </p:nvPicPr>
        <p:blipFill rotWithShape="1">
          <a:blip r:embed="rId3">
            <a:alphaModFix amt="19999"/>
          </a:blip>
          <a:srcRect/>
          <a:stretch/>
        </p:blipFill>
        <p:spPr>
          <a:xfrm rot="7381687">
            <a:off x="-1391985" y="2028311"/>
            <a:ext cx="11649703" cy="12072231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14"/>
          <p:cNvSpPr/>
          <p:nvPr/>
        </p:nvSpPr>
        <p:spPr>
          <a:xfrm>
            <a:off x="-317047" y="8324850"/>
            <a:ext cx="1342738" cy="1348756"/>
          </a:xfrm>
          <a:custGeom>
            <a:avLst/>
            <a:gdLst/>
            <a:ahLst/>
            <a:cxnLst/>
            <a:rect l="l" t="t" r="r" b="b"/>
            <a:pathLst>
              <a:path w="6321665" h="6350000" extrusionOk="0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rgbClr val="6BD4C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14"/>
          <p:cNvSpPr/>
          <p:nvPr/>
        </p:nvSpPr>
        <p:spPr>
          <a:xfrm>
            <a:off x="16689075" y="457200"/>
            <a:ext cx="568950" cy="571500"/>
          </a:xfrm>
          <a:custGeom>
            <a:avLst/>
            <a:gdLst/>
            <a:ahLst/>
            <a:cxnLst/>
            <a:rect l="l" t="t" r="r" b="b"/>
            <a:pathLst>
              <a:path w="6321665" h="6350000" extrusionOk="0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rgbClr val="6BD4C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98" name="Google Shape;298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77224" y="4954301"/>
            <a:ext cx="2879096" cy="2983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152128">
            <a:off x="17306081" y="408561"/>
            <a:ext cx="2085489" cy="216112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4627411">
            <a:off x="16223754" y="6030754"/>
            <a:ext cx="2879096" cy="2983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4068716">
            <a:off x="9343638" y="5256852"/>
            <a:ext cx="2879096" cy="298352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2" name="Google Shape;302;p14"/>
          <p:cNvGrpSpPr/>
          <p:nvPr/>
        </p:nvGrpSpPr>
        <p:grpSpPr>
          <a:xfrm>
            <a:off x="10275529" y="2058446"/>
            <a:ext cx="4023075" cy="4441294"/>
            <a:chOff x="0" y="0"/>
            <a:chExt cx="5364100" cy="5921726"/>
          </a:xfrm>
        </p:grpSpPr>
        <p:pic>
          <p:nvPicPr>
            <p:cNvPr id="303" name="Google Shape;303;p1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rot="8878499">
              <a:off x="762652" y="715142"/>
              <a:ext cx="3838795" cy="39780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4" name="Google Shape;304;p14"/>
            <p:cNvSpPr txBox="1"/>
            <p:nvPr/>
          </p:nvSpPr>
          <p:spPr>
            <a:xfrm>
              <a:off x="459283" y="5228783"/>
              <a:ext cx="4445533" cy="6929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2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05" name="Google Shape;305;p14"/>
          <p:cNvGrpSpPr/>
          <p:nvPr/>
        </p:nvGrpSpPr>
        <p:grpSpPr>
          <a:xfrm>
            <a:off x="354322" y="742950"/>
            <a:ext cx="15856524" cy="6735424"/>
            <a:chOff x="0" y="0"/>
            <a:chExt cx="4700016" cy="1996440"/>
          </a:xfrm>
        </p:grpSpPr>
        <p:sp>
          <p:nvSpPr>
            <p:cNvPr id="306" name="Google Shape;306;p14"/>
            <p:cNvSpPr/>
            <p:nvPr/>
          </p:nvSpPr>
          <p:spPr>
            <a:xfrm>
              <a:off x="146050" y="220980"/>
              <a:ext cx="2059178" cy="1640967"/>
            </a:xfrm>
            <a:custGeom>
              <a:avLst/>
              <a:gdLst/>
              <a:ahLst/>
              <a:cxnLst/>
              <a:rect l="l" t="t" r="r" b="b"/>
              <a:pathLst>
                <a:path w="2059178" h="1640967" extrusionOk="0">
                  <a:moveTo>
                    <a:pt x="2059051" y="1640967"/>
                  </a:moveTo>
                  <a:lnTo>
                    <a:pt x="0" y="1640967"/>
                  </a:lnTo>
                  <a:lnTo>
                    <a:pt x="0" y="0"/>
                  </a:lnTo>
                  <a:lnTo>
                    <a:pt x="2059178" y="0"/>
                  </a:lnTo>
                  <a:lnTo>
                    <a:pt x="2059178" y="1640967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l="-9825" r="-9825"/>
              </a:stretch>
            </a:blipFill>
            <a:ln>
              <a:noFill/>
            </a:ln>
          </p:spPr>
        </p:sp>
        <p:sp>
          <p:nvSpPr>
            <p:cNvPr id="307" name="Google Shape;307;p14"/>
            <p:cNvSpPr/>
            <p:nvPr/>
          </p:nvSpPr>
          <p:spPr>
            <a:xfrm>
              <a:off x="2421382" y="245872"/>
              <a:ext cx="2052066" cy="1633855"/>
            </a:xfrm>
            <a:custGeom>
              <a:avLst/>
              <a:gdLst/>
              <a:ahLst/>
              <a:cxnLst/>
              <a:rect l="l" t="t" r="r" b="b"/>
              <a:pathLst>
                <a:path w="2052066" h="1633855" extrusionOk="0">
                  <a:moveTo>
                    <a:pt x="2052066" y="1633855"/>
                  </a:moveTo>
                  <a:lnTo>
                    <a:pt x="0" y="1633855"/>
                  </a:lnTo>
                  <a:lnTo>
                    <a:pt x="0" y="0"/>
                  </a:lnTo>
                  <a:lnTo>
                    <a:pt x="2052066" y="0"/>
                  </a:lnTo>
                  <a:lnTo>
                    <a:pt x="2052066" y="1633855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l="-9822" r="-9822"/>
              </a:stretch>
            </a:blipFill>
            <a:ln>
              <a:noFill/>
            </a:ln>
          </p:spPr>
        </p:sp>
        <p:sp>
          <p:nvSpPr>
            <p:cNvPr id="308" name="Google Shape;308;p14"/>
            <p:cNvSpPr/>
            <p:nvPr/>
          </p:nvSpPr>
          <p:spPr>
            <a:xfrm>
              <a:off x="0" y="0"/>
              <a:ext cx="4700016" cy="1996440"/>
            </a:xfrm>
            <a:custGeom>
              <a:avLst/>
              <a:gdLst/>
              <a:ahLst/>
              <a:cxnLst/>
              <a:rect l="l" t="t" r="r" b="b"/>
              <a:pathLst>
                <a:path w="4700016" h="1996440" extrusionOk="0">
                  <a:moveTo>
                    <a:pt x="4700016" y="1996440"/>
                  </a:moveTo>
                  <a:lnTo>
                    <a:pt x="0" y="1996440"/>
                  </a:lnTo>
                  <a:lnTo>
                    <a:pt x="0" y="0"/>
                  </a:lnTo>
                  <a:lnTo>
                    <a:pt x="4700016" y="0"/>
                  </a:lnTo>
                  <a:lnTo>
                    <a:pt x="4700016" y="1996440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 t="-25" b="-24"/>
              </a:stretch>
            </a:blipFill>
            <a:ln>
              <a:noFill/>
            </a:ln>
          </p:spPr>
        </p:sp>
      </p:grpSp>
      <p:sp>
        <p:nvSpPr>
          <p:cNvPr id="309" name="Google Shape;309;p14"/>
          <p:cNvSpPr txBox="1"/>
          <p:nvPr/>
        </p:nvSpPr>
        <p:spPr>
          <a:xfrm>
            <a:off x="706275" y="7937825"/>
            <a:ext cx="16817400" cy="14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295166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2001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27" b="0" i="0" u="none" strike="noStrike" cap="none">
                <a:solidFill>
                  <a:srgbClr val="6BD4CD"/>
                </a:solidFill>
                <a:latin typeface="Calibri"/>
                <a:ea typeface="Calibri"/>
                <a:cs typeface="Calibri"/>
                <a:sym typeface="Calibri"/>
              </a:rPr>
              <a:t>かれはとても  えらい </a:t>
            </a:r>
            <a:r>
              <a:rPr lang="en-US" sz="4427">
                <a:solidFill>
                  <a:srgbClr val="6BD4CD"/>
                </a:solidFill>
                <a:latin typeface="Calibri"/>
                <a:ea typeface="Calibri"/>
                <a:cs typeface="Calibri"/>
                <a:sym typeface="Calibri"/>
              </a:rPr>
              <a:t>です、そして、</a:t>
            </a:r>
            <a:r>
              <a:rPr lang="en-US" sz="4427" b="0" i="0" u="none" strike="noStrike" cap="none">
                <a:solidFill>
                  <a:srgbClr val="6BD4CD"/>
                </a:solidFill>
                <a:latin typeface="Calibri"/>
                <a:ea typeface="Calibri"/>
                <a:cs typeface="Calibri"/>
                <a:sym typeface="Calibri"/>
              </a:rPr>
              <a:t>ゆうしゅうななひとです。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345C"/>
        </a:solidFill>
        <a:effectLst/>
      </p:bgPr>
    </p:bg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15"/>
          <p:cNvSpPr txBox="1"/>
          <p:nvPr/>
        </p:nvSpPr>
        <p:spPr>
          <a:xfrm>
            <a:off x="0" y="3771900"/>
            <a:ext cx="18086700" cy="44902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421" b="0" i="0" u="none" strike="noStrike" cap="none" dirty="0" err="1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BIll</a:t>
            </a:r>
            <a:r>
              <a:rPr lang="en-US" sz="10421" b="0" i="0" u="none" strike="noStrike" cap="none" dirty="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 </a:t>
            </a:r>
            <a:r>
              <a:rPr lang="en-US" sz="10421" b="0" i="0" u="none" strike="noStrike" cap="none" dirty="0" err="1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Gates</a:t>
            </a:r>
            <a:r>
              <a:rPr lang="en-US" sz="10421" b="0" i="0" u="none" strike="noStrike" cap="none" dirty="0" err="1" smtClean="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さんの</a:t>
            </a:r>
            <a:r>
              <a:rPr lang="en-US" sz="10421" dirty="0" err="1" smtClean="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いちにち</a:t>
            </a:r>
            <a:endParaRPr lang="en-US" sz="10421" dirty="0" smtClean="0">
              <a:solidFill>
                <a:srgbClr val="FFFFFF"/>
              </a:solidFill>
              <a:latin typeface="Play"/>
              <a:ea typeface="Play"/>
              <a:cs typeface="Play"/>
              <a:sym typeface="Play"/>
            </a:endParaRPr>
          </a:p>
          <a:p>
            <a:pPr marL="0" marR="0" lvl="0" indent="0" algn="ctr" rtl="0">
              <a:lnSpc>
                <a:spcPct val="14000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421" b="0" i="0" u="none" strike="noStrike" cap="none" dirty="0">
              <a:solidFill>
                <a:srgbClr val="FFFFFF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-2698230" y="149902"/>
            <a:ext cx="13341246" cy="10402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40004"/>
              </a:lnSpc>
            </a:pPr>
            <a:r>
              <a:rPr lang="ja-JP" altLang="en-US" sz="4400" dirty="0" smtClean="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３私</a:t>
            </a:r>
            <a:r>
              <a:rPr lang="ja-JP" altLang="en-US" sz="4400" dirty="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生活（しせいかつ）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822"/>
                                        <p:tgtEl>
                                          <p:spTgt spid="3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822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BD4CD"/>
        </a:solidFill>
        <a:effectLst/>
      </p:bgPr>
    </p:bg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" name="Google Shape;319;p16"/>
          <p:cNvPicPr preferRelativeResize="0"/>
          <p:nvPr/>
        </p:nvPicPr>
        <p:blipFill rotWithShape="1">
          <a:blip r:embed="rId3">
            <a:alphaModFix amt="9999"/>
          </a:blip>
          <a:srcRect/>
          <a:stretch/>
        </p:blipFill>
        <p:spPr>
          <a:xfrm rot="6169879">
            <a:off x="-859445" y="-942394"/>
            <a:ext cx="14062065" cy="14572088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16"/>
          <p:cNvPicPr preferRelativeResize="0"/>
          <p:nvPr/>
        </p:nvPicPr>
        <p:blipFill rotWithShape="1">
          <a:blip r:embed="rId3">
            <a:alphaModFix amt="9999"/>
          </a:blip>
          <a:srcRect/>
          <a:stretch/>
        </p:blipFill>
        <p:spPr>
          <a:xfrm rot="1124365">
            <a:off x="12407379" y="3834997"/>
            <a:ext cx="6197943" cy="6422739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16"/>
          <p:cNvSpPr/>
          <p:nvPr/>
        </p:nvSpPr>
        <p:spPr>
          <a:xfrm>
            <a:off x="16974825" y="8972550"/>
            <a:ext cx="568950" cy="571500"/>
          </a:xfrm>
          <a:custGeom>
            <a:avLst/>
            <a:gdLst/>
            <a:ahLst/>
            <a:cxnLst/>
            <a:rect l="l" t="t" r="r" b="b"/>
            <a:pathLst>
              <a:path w="6321665" h="6350000" extrusionOk="0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rgbClr val="04345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p16"/>
          <p:cNvSpPr/>
          <p:nvPr/>
        </p:nvSpPr>
        <p:spPr>
          <a:xfrm>
            <a:off x="-317047" y="604334"/>
            <a:ext cx="1342738" cy="1348756"/>
          </a:xfrm>
          <a:custGeom>
            <a:avLst/>
            <a:gdLst/>
            <a:ahLst/>
            <a:cxnLst/>
            <a:rect l="l" t="t" r="r" b="b"/>
            <a:pathLst>
              <a:path w="6321665" h="6350000" extrusionOk="0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rgbClr val="04345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23" name="Google Shape;323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152128">
            <a:off x="17458481" y="6618861"/>
            <a:ext cx="2085489" cy="216112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8251425">
            <a:off x="744888" y="-1480292"/>
            <a:ext cx="2535307" cy="262726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5" name="Google Shape;325;p16"/>
          <p:cNvGrpSpPr/>
          <p:nvPr/>
        </p:nvGrpSpPr>
        <p:grpSpPr>
          <a:xfrm>
            <a:off x="1377118" y="3744865"/>
            <a:ext cx="6805400" cy="5657850"/>
            <a:chOff x="0" y="0"/>
            <a:chExt cx="6273800" cy="5215890"/>
          </a:xfrm>
        </p:grpSpPr>
        <p:sp>
          <p:nvSpPr>
            <p:cNvPr id="326" name="Google Shape;326;p16"/>
            <p:cNvSpPr/>
            <p:nvPr/>
          </p:nvSpPr>
          <p:spPr>
            <a:xfrm>
              <a:off x="0" y="0"/>
              <a:ext cx="6273800" cy="5215890"/>
            </a:xfrm>
            <a:custGeom>
              <a:avLst/>
              <a:gdLst/>
              <a:ahLst/>
              <a:cxnLst/>
              <a:rect l="l" t="t" r="r" b="b"/>
              <a:pathLst>
                <a:path w="6273800" h="5215890" extrusionOk="0">
                  <a:moveTo>
                    <a:pt x="6273800" y="5215890"/>
                  </a:moveTo>
                  <a:lnTo>
                    <a:pt x="0" y="5215890"/>
                  </a:lnTo>
                  <a:lnTo>
                    <a:pt x="0" y="0"/>
                  </a:lnTo>
                  <a:lnTo>
                    <a:pt x="6273800" y="0"/>
                  </a:lnTo>
                  <a:lnTo>
                    <a:pt x="6273800" y="521589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l="-14408" r="-33389"/>
              </a:stretch>
            </a:blipFill>
            <a:ln>
              <a:noFill/>
            </a:ln>
          </p:spPr>
        </p:sp>
        <p:sp>
          <p:nvSpPr>
            <p:cNvPr id="327" name="Google Shape;327;p16"/>
            <p:cNvSpPr/>
            <p:nvPr/>
          </p:nvSpPr>
          <p:spPr>
            <a:xfrm>
              <a:off x="0" y="0"/>
              <a:ext cx="6273800" cy="5215890"/>
            </a:xfrm>
            <a:custGeom>
              <a:avLst/>
              <a:gdLst/>
              <a:ahLst/>
              <a:cxnLst/>
              <a:rect l="l" t="t" r="r" b="b"/>
              <a:pathLst>
                <a:path w="6273800" h="5215890" extrusionOk="0">
                  <a:moveTo>
                    <a:pt x="6273800" y="5215890"/>
                  </a:moveTo>
                  <a:lnTo>
                    <a:pt x="0" y="5215890"/>
                  </a:lnTo>
                  <a:lnTo>
                    <a:pt x="0" y="0"/>
                  </a:lnTo>
                  <a:lnTo>
                    <a:pt x="6273800" y="0"/>
                  </a:lnTo>
                  <a:lnTo>
                    <a:pt x="6273800" y="521589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l="-6" r="-6"/>
              </a:stretch>
            </a:blipFill>
            <a:ln>
              <a:noFill/>
            </a:ln>
          </p:spPr>
        </p:sp>
      </p:grpSp>
      <p:sp>
        <p:nvSpPr>
          <p:cNvPr id="328" name="Google Shape;328;p16"/>
          <p:cNvSpPr txBox="1"/>
          <p:nvPr/>
        </p:nvSpPr>
        <p:spPr>
          <a:xfrm>
            <a:off x="4779818" y="1648718"/>
            <a:ext cx="12479482" cy="894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905" b="0" i="0" u="none" strike="noStrike" cap="none">
                <a:solidFill>
                  <a:srgbClr val="04345C"/>
                </a:solidFill>
                <a:latin typeface="Calibri"/>
                <a:ea typeface="Calibri"/>
                <a:cs typeface="Calibri"/>
                <a:sym typeface="Calibri"/>
              </a:rPr>
              <a:t>まいあさ　７じにおきます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BD4CD"/>
        </a:solidFill>
        <a:effectLst/>
      </p:bgPr>
    </p:bg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19 điều sẽ xảy ra trong cơ thể khi bạn bỏ bữa sáng"/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1794188" cy="78431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3" name="Google Shape;333;p17"/>
          <p:cNvSpPr txBox="1"/>
          <p:nvPr/>
        </p:nvSpPr>
        <p:spPr>
          <a:xfrm>
            <a:off x="3679957" y="7698628"/>
            <a:ext cx="13716000" cy="1533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あさごはんをたべません</a:t>
            </a:r>
            <a:r>
              <a:rPr lang="en-US" sz="90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。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345C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3"/>
          <p:cNvSpPr txBox="1"/>
          <p:nvPr/>
        </p:nvSpPr>
        <p:spPr>
          <a:xfrm>
            <a:off x="4337889" y="866775"/>
            <a:ext cx="8884800" cy="1142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281" dirty="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グループ5</a:t>
            </a:r>
            <a:endParaRPr sz="9281" dirty="0">
              <a:solidFill>
                <a:srgbClr val="FFFFFF"/>
              </a:solidFill>
              <a:latin typeface="Play"/>
              <a:ea typeface="Play"/>
              <a:cs typeface="Play"/>
              <a:sym typeface="Play"/>
            </a:endParaRPr>
          </a:p>
          <a:p>
            <a:pPr marL="0" marR="0" lvl="0" indent="0" algn="ctr" rtl="0">
              <a:lnSpc>
                <a:spcPct val="139995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281" dirty="0">
              <a:solidFill>
                <a:srgbClr val="FFFFFF"/>
              </a:solidFill>
              <a:latin typeface="Play"/>
              <a:ea typeface="Play"/>
              <a:cs typeface="Play"/>
              <a:sym typeface="Play"/>
            </a:endParaRPr>
          </a:p>
          <a:p>
            <a:pPr marL="0" marR="0" lvl="0" indent="0" algn="ctr" rtl="0">
              <a:lnSpc>
                <a:spcPct val="139995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281" b="0" i="0" u="none" strike="noStrike" cap="none" dirty="0">
              <a:solidFill>
                <a:srgbClr val="FFFFFF"/>
              </a:solidFill>
              <a:latin typeface="Play"/>
              <a:ea typeface="Play"/>
              <a:cs typeface="Play"/>
              <a:sym typeface="Play"/>
            </a:endParaRPr>
          </a:p>
          <a:p>
            <a:pPr marL="0" marR="0" lvl="0" indent="0" algn="ctr" rtl="0">
              <a:lnSpc>
                <a:spcPct val="139995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281" b="0" i="0" u="none" strike="noStrike" cap="none" dirty="0">
              <a:solidFill>
                <a:srgbClr val="FFFFFF"/>
              </a:solidFill>
              <a:latin typeface="Play"/>
              <a:ea typeface="Play"/>
              <a:cs typeface="Play"/>
              <a:sym typeface="Play"/>
            </a:endParaRPr>
          </a:p>
          <a:p>
            <a:pPr marL="0" marR="0" lvl="0" indent="0" algn="ctr" rtl="0">
              <a:lnSpc>
                <a:spcPct val="139995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281" b="0" i="0" u="none" strike="noStrike" cap="none" dirty="0">
              <a:solidFill>
                <a:srgbClr val="FFFFFF"/>
              </a:solidFill>
              <a:latin typeface="Play"/>
              <a:ea typeface="Play"/>
              <a:cs typeface="Play"/>
              <a:sym typeface="Play"/>
            </a:endParaRPr>
          </a:p>
          <a:p>
            <a:pPr marL="0" marR="0" lvl="0" indent="0" algn="ctr" rtl="0">
              <a:lnSpc>
                <a:spcPct val="139995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281" b="0" i="0" u="none" strike="noStrike" cap="none" dirty="0">
              <a:solidFill>
                <a:srgbClr val="FFFFFF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111" name="Google Shape;111;p3"/>
          <p:cNvSpPr txBox="1"/>
          <p:nvPr/>
        </p:nvSpPr>
        <p:spPr>
          <a:xfrm>
            <a:off x="6551996" y="4168273"/>
            <a:ext cx="9959400" cy="41049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822830" marR="0" lvl="1" indent="-411415" algn="l" rtl="0">
              <a:lnSpc>
                <a:spcPct val="13998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11"/>
              <a:buFont typeface="Arial"/>
              <a:buChar char="•"/>
            </a:pPr>
            <a:r>
              <a:rPr lang="en-US" sz="3811" b="0" i="0" u="none" strike="noStrike" cap="none" dirty="0" err="1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Dương</a:t>
            </a:r>
            <a:r>
              <a:rPr lang="en-US" sz="3811" b="0" i="0" u="none" strike="noStrike" cap="none" dirty="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 </a:t>
            </a:r>
            <a:r>
              <a:rPr lang="en-US" sz="3811" b="0" i="0" u="none" strike="noStrike" cap="none" dirty="0" err="1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Văn</a:t>
            </a:r>
            <a:r>
              <a:rPr lang="en-US" sz="3811" b="0" i="0" u="none" strike="noStrike" cap="none" dirty="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3811" b="0" i="0" u="none" strike="noStrike" cap="none" dirty="0" err="1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Giới</a:t>
            </a:r>
            <a:r>
              <a:rPr lang="en-US" sz="3811" b="0" i="0" u="none" strike="noStrike" cap="none" dirty="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endParaRPr sz="3811" b="0" i="0" u="none" strike="noStrike" cap="none" dirty="0">
              <a:solidFill>
                <a:srgbClr val="FFFFFF"/>
              </a:solidFill>
              <a:latin typeface="Arimo"/>
              <a:ea typeface="Arimo"/>
              <a:cs typeface="Arimo"/>
              <a:sym typeface="Arimo"/>
            </a:endParaRPr>
          </a:p>
          <a:p>
            <a:pPr marL="822830" marR="0" lvl="1" indent="-411415" algn="l" rtl="0">
              <a:lnSpc>
                <a:spcPct val="13998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11"/>
              <a:buFont typeface="Arial"/>
              <a:buChar char="•"/>
            </a:pPr>
            <a:r>
              <a:rPr lang="en-US" sz="3811" b="0" i="0" u="none" strike="noStrike" cap="none" dirty="0" err="1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Nguyễn</a:t>
            </a:r>
            <a:r>
              <a:rPr lang="en-US" sz="3811" b="0" i="0" u="none" strike="noStrike" cap="none" dirty="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3811" b="0" i="0" u="none" strike="noStrike" cap="none" dirty="0" err="1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Huy</a:t>
            </a:r>
            <a:r>
              <a:rPr lang="en-US" sz="3811" b="0" i="0" u="none" strike="noStrike" cap="none" dirty="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3811" b="0" i="0" u="none" strike="noStrike" cap="none" dirty="0" err="1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Hoàng</a:t>
            </a:r>
            <a:endParaRPr dirty="0"/>
          </a:p>
          <a:p>
            <a:pPr marL="822830" marR="0" lvl="1" indent="-411415" algn="l" rtl="0">
              <a:lnSpc>
                <a:spcPct val="13998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11"/>
              <a:buFont typeface="Arial"/>
              <a:buChar char="•"/>
            </a:pPr>
            <a:r>
              <a:rPr lang="en-US" sz="3811" b="0" i="0" u="none" strike="noStrike" cap="none" dirty="0" err="1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Đoàn</a:t>
            </a:r>
            <a:r>
              <a:rPr lang="en-US" sz="3811" b="0" i="0" u="none" strike="noStrike" cap="none" dirty="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3811" b="0" i="0" u="none" strike="noStrike" cap="none" dirty="0" err="1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Quang</a:t>
            </a:r>
            <a:r>
              <a:rPr lang="en-US" sz="3811" b="0" i="0" u="none" strike="noStrike" cap="none" dirty="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Minh</a:t>
            </a:r>
            <a:endParaRPr dirty="0"/>
          </a:p>
          <a:p>
            <a:pPr marL="822830" marR="0" lvl="1" indent="-411415" algn="l" rtl="0">
              <a:lnSpc>
                <a:spcPct val="13998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11"/>
              <a:buFont typeface="Arial"/>
              <a:buChar char="•"/>
            </a:pPr>
            <a:r>
              <a:rPr lang="en-US" sz="3811" b="0" i="0" u="none" strike="noStrike" cap="none" dirty="0" err="1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Đinh</a:t>
            </a:r>
            <a:r>
              <a:rPr lang="en-US" sz="3811" b="0" i="0" u="none" strike="noStrike" cap="none" dirty="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3811" b="0" i="0" u="none" strike="noStrike" cap="none" dirty="0" err="1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Văn</a:t>
            </a:r>
            <a:r>
              <a:rPr lang="en-US" sz="3811" b="0" i="0" u="none" strike="noStrike" cap="none" dirty="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3811" b="0" i="0" u="none" strike="noStrike" cap="none" dirty="0" err="1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Luận</a:t>
            </a:r>
            <a:endParaRPr dirty="0"/>
          </a:p>
          <a:p>
            <a:pPr marL="0" marR="0" lvl="0" indent="0" algn="ctr" rtl="0">
              <a:lnSpc>
                <a:spcPct val="139989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811" b="0" i="0" u="none" strike="noStrike" cap="none" dirty="0">
              <a:solidFill>
                <a:srgbClr val="FFFFFF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12" name="Google Shape;112;p3"/>
          <p:cNvSpPr txBox="1"/>
          <p:nvPr/>
        </p:nvSpPr>
        <p:spPr>
          <a:xfrm>
            <a:off x="10482699" y="4192639"/>
            <a:ext cx="3566100" cy="732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-VN" sz="3399" b="0" i="0" u="none" strike="noStrike" cap="none" dirty="0" smtClea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dirty="0"/>
          </a:p>
        </p:txBody>
      </p:sp>
      <p:sp>
        <p:nvSpPr>
          <p:cNvPr id="113" name="Google Shape;113;p3"/>
          <p:cNvSpPr txBox="1"/>
          <p:nvPr/>
        </p:nvSpPr>
        <p:spPr>
          <a:xfrm>
            <a:off x="3154968" y="4168273"/>
            <a:ext cx="3566100" cy="861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0" i="0" u="none" strike="noStrike" cap="none" dirty="0" err="1">
                <a:solidFill>
                  <a:srgbClr val="6BD4CD"/>
                </a:solidFill>
                <a:latin typeface="Calibri"/>
                <a:ea typeface="Calibri"/>
                <a:cs typeface="Calibri"/>
                <a:sym typeface="Calibri"/>
              </a:rPr>
              <a:t>メンバ</a:t>
            </a:r>
            <a:r>
              <a:rPr lang="en-US" sz="4000" b="0" i="0" u="none" strike="noStrike" cap="none" dirty="0">
                <a:solidFill>
                  <a:srgbClr val="6BD4CD"/>
                </a:solidFill>
                <a:latin typeface="Calibri"/>
                <a:ea typeface="Calibri"/>
                <a:cs typeface="Calibri"/>
                <a:sym typeface="Calibri"/>
              </a:rPr>
              <a:t>ー</a:t>
            </a:r>
            <a:r>
              <a:rPr lang="en-US" sz="3399" b="0" i="0" u="none" strike="noStrike" cap="none" dirty="0">
                <a:solidFill>
                  <a:srgbClr val="6BD4CD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endParaRPr dirty="0"/>
          </a:p>
        </p:txBody>
      </p:sp>
      <p:pic>
        <p:nvPicPr>
          <p:cNvPr id="114" name="Google Shape;114;p3"/>
          <p:cNvPicPr preferRelativeResize="0"/>
          <p:nvPr/>
        </p:nvPicPr>
        <p:blipFill rotWithShape="1">
          <a:blip r:embed="rId3">
            <a:alphaModFix amt="9999"/>
          </a:blip>
          <a:srcRect/>
          <a:stretch/>
        </p:blipFill>
        <p:spPr>
          <a:xfrm rot="-9653010">
            <a:off x="-2482052" y="-2612628"/>
            <a:ext cx="8774102" cy="9092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3"/>
          <p:cNvPicPr preferRelativeResize="0"/>
          <p:nvPr/>
        </p:nvPicPr>
        <p:blipFill rotWithShape="1">
          <a:blip r:embed="rId4">
            <a:alphaModFix amt="19999"/>
          </a:blip>
          <a:srcRect/>
          <a:stretch/>
        </p:blipFill>
        <p:spPr>
          <a:xfrm>
            <a:off x="-1816729" y="5468715"/>
            <a:ext cx="5328508" cy="55217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3"/>
          <p:cNvPicPr preferRelativeResize="0"/>
          <p:nvPr/>
        </p:nvPicPr>
        <p:blipFill rotWithShape="1">
          <a:blip r:embed="rId4">
            <a:alphaModFix amt="19999"/>
          </a:blip>
          <a:srcRect/>
          <a:stretch/>
        </p:blipFill>
        <p:spPr>
          <a:xfrm rot="-4420793">
            <a:off x="10461128" y="-4522048"/>
            <a:ext cx="9951332" cy="103122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345C"/>
        </a:solidFill>
        <a:effectLst/>
      </p:bgPr>
    </p:bg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" name="Google Shape;338;p18"/>
          <p:cNvPicPr preferRelativeResize="0"/>
          <p:nvPr/>
        </p:nvPicPr>
        <p:blipFill rotWithShape="1">
          <a:blip r:embed="rId3">
            <a:alphaModFix amt="19999"/>
          </a:blip>
          <a:srcRect/>
          <a:stretch/>
        </p:blipFill>
        <p:spPr>
          <a:xfrm rot="-3506910">
            <a:off x="-2954883" y="-2192657"/>
            <a:ext cx="6599197" cy="683854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18"/>
          <p:cNvPicPr preferRelativeResize="0"/>
          <p:nvPr/>
        </p:nvPicPr>
        <p:blipFill rotWithShape="1">
          <a:blip r:embed="rId3">
            <a:alphaModFix amt="19999"/>
          </a:blip>
          <a:srcRect/>
          <a:stretch/>
        </p:blipFill>
        <p:spPr>
          <a:xfrm rot="7641652">
            <a:off x="-2362786" y="4660505"/>
            <a:ext cx="7820182" cy="8103815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18"/>
          <p:cNvSpPr/>
          <p:nvPr/>
        </p:nvSpPr>
        <p:spPr>
          <a:xfrm>
            <a:off x="1036875" y="1695660"/>
            <a:ext cx="6719916" cy="6887506"/>
          </a:xfrm>
          <a:custGeom>
            <a:avLst/>
            <a:gdLst/>
            <a:ahLst/>
            <a:cxnLst/>
            <a:rect l="l" t="t" r="r" b="b"/>
            <a:pathLst>
              <a:path w="2087880" h="2139950" extrusionOk="0">
                <a:moveTo>
                  <a:pt x="1979930" y="486410"/>
                </a:moveTo>
                <a:cubicBezTo>
                  <a:pt x="1964690" y="454660"/>
                  <a:pt x="1948180" y="422910"/>
                  <a:pt x="1929130" y="393700"/>
                </a:cubicBezTo>
                <a:cubicBezTo>
                  <a:pt x="1908810" y="363220"/>
                  <a:pt x="1888490" y="330200"/>
                  <a:pt x="1861820" y="304800"/>
                </a:cubicBezTo>
                <a:cubicBezTo>
                  <a:pt x="1836420" y="280670"/>
                  <a:pt x="1808480" y="257810"/>
                  <a:pt x="1780540" y="236220"/>
                </a:cubicBezTo>
                <a:cubicBezTo>
                  <a:pt x="1725930" y="193040"/>
                  <a:pt x="1666240" y="154940"/>
                  <a:pt x="1606550" y="119380"/>
                </a:cubicBezTo>
                <a:cubicBezTo>
                  <a:pt x="1537970" y="77470"/>
                  <a:pt x="1461770" y="55880"/>
                  <a:pt x="1384300" y="34290"/>
                </a:cubicBezTo>
                <a:cubicBezTo>
                  <a:pt x="1337310" y="21590"/>
                  <a:pt x="1289050" y="11430"/>
                  <a:pt x="1239520" y="5080"/>
                </a:cubicBezTo>
                <a:cubicBezTo>
                  <a:pt x="1203960" y="0"/>
                  <a:pt x="1165860" y="2540"/>
                  <a:pt x="1129030" y="6350"/>
                </a:cubicBezTo>
                <a:cubicBezTo>
                  <a:pt x="1079500" y="10160"/>
                  <a:pt x="1029970" y="13970"/>
                  <a:pt x="980440" y="22860"/>
                </a:cubicBezTo>
                <a:cubicBezTo>
                  <a:pt x="943610" y="24130"/>
                  <a:pt x="908050" y="25400"/>
                  <a:pt x="869950" y="29210"/>
                </a:cubicBezTo>
                <a:cubicBezTo>
                  <a:pt x="850900" y="30480"/>
                  <a:pt x="831850" y="33020"/>
                  <a:pt x="812800" y="35560"/>
                </a:cubicBezTo>
                <a:cubicBezTo>
                  <a:pt x="800100" y="38100"/>
                  <a:pt x="788670" y="40640"/>
                  <a:pt x="777240" y="43180"/>
                </a:cubicBezTo>
                <a:cubicBezTo>
                  <a:pt x="730250" y="54610"/>
                  <a:pt x="685800" y="74930"/>
                  <a:pt x="645160" y="96520"/>
                </a:cubicBezTo>
                <a:cubicBezTo>
                  <a:pt x="562610" y="139700"/>
                  <a:pt x="483870" y="190500"/>
                  <a:pt x="411480" y="247650"/>
                </a:cubicBezTo>
                <a:cubicBezTo>
                  <a:pt x="381000" y="271780"/>
                  <a:pt x="351790" y="297180"/>
                  <a:pt x="322580" y="323850"/>
                </a:cubicBezTo>
                <a:cubicBezTo>
                  <a:pt x="270510" y="372110"/>
                  <a:pt x="227330" y="429260"/>
                  <a:pt x="187960" y="487680"/>
                </a:cubicBezTo>
                <a:cubicBezTo>
                  <a:pt x="158750" y="529590"/>
                  <a:pt x="134620" y="577850"/>
                  <a:pt x="114300" y="623570"/>
                </a:cubicBezTo>
                <a:cubicBezTo>
                  <a:pt x="99060" y="657860"/>
                  <a:pt x="82550" y="692150"/>
                  <a:pt x="72390" y="728980"/>
                </a:cubicBezTo>
                <a:cubicBezTo>
                  <a:pt x="44450" y="819150"/>
                  <a:pt x="22860" y="910590"/>
                  <a:pt x="8890" y="1003300"/>
                </a:cubicBezTo>
                <a:cubicBezTo>
                  <a:pt x="3810" y="1040130"/>
                  <a:pt x="1270" y="1076960"/>
                  <a:pt x="0" y="1115060"/>
                </a:cubicBezTo>
                <a:lnTo>
                  <a:pt x="0" y="1165860"/>
                </a:lnTo>
                <a:cubicBezTo>
                  <a:pt x="1270" y="1197610"/>
                  <a:pt x="2540" y="1236980"/>
                  <a:pt x="8890" y="1268730"/>
                </a:cubicBezTo>
                <a:cubicBezTo>
                  <a:pt x="15240" y="1305560"/>
                  <a:pt x="21590" y="1343660"/>
                  <a:pt x="31750" y="1379220"/>
                </a:cubicBezTo>
                <a:cubicBezTo>
                  <a:pt x="54610" y="1452880"/>
                  <a:pt x="78740" y="1527810"/>
                  <a:pt x="118110" y="1595120"/>
                </a:cubicBezTo>
                <a:cubicBezTo>
                  <a:pt x="138430" y="1629410"/>
                  <a:pt x="160020" y="1663700"/>
                  <a:pt x="182880" y="1695450"/>
                </a:cubicBezTo>
                <a:cubicBezTo>
                  <a:pt x="212090" y="1738630"/>
                  <a:pt x="241300" y="1780540"/>
                  <a:pt x="278130" y="1817370"/>
                </a:cubicBezTo>
                <a:cubicBezTo>
                  <a:pt x="322580" y="1863090"/>
                  <a:pt x="374650" y="1903730"/>
                  <a:pt x="427990" y="1939290"/>
                </a:cubicBezTo>
                <a:cubicBezTo>
                  <a:pt x="539750" y="2012950"/>
                  <a:pt x="673100" y="2054860"/>
                  <a:pt x="801370" y="2090420"/>
                </a:cubicBezTo>
                <a:cubicBezTo>
                  <a:pt x="831850" y="2099310"/>
                  <a:pt x="863600" y="2106930"/>
                  <a:pt x="895350" y="2113280"/>
                </a:cubicBezTo>
                <a:cubicBezTo>
                  <a:pt x="944880" y="2123440"/>
                  <a:pt x="994410" y="2134870"/>
                  <a:pt x="1043940" y="2137410"/>
                </a:cubicBezTo>
                <a:cubicBezTo>
                  <a:pt x="1083310" y="2139950"/>
                  <a:pt x="1123950" y="2136140"/>
                  <a:pt x="1163320" y="2133600"/>
                </a:cubicBezTo>
                <a:cubicBezTo>
                  <a:pt x="1216660" y="2129790"/>
                  <a:pt x="1270000" y="2124710"/>
                  <a:pt x="1323340" y="2113280"/>
                </a:cubicBezTo>
                <a:cubicBezTo>
                  <a:pt x="1375410" y="2101850"/>
                  <a:pt x="1424940" y="2084070"/>
                  <a:pt x="1473200" y="2062480"/>
                </a:cubicBezTo>
                <a:cubicBezTo>
                  <a:pt x="1549400" y="2029460"/>
                  <a:pt x="1623060" y="1983740"/>
                  <a:pt x="1678940" y="1921510"/>
                </a:cubicBezTo>
                <a:cubicBezTo>
                  <a:pt x="1739900" y="1852930"/>
                  <a:pt x="1798320" y="1783080"/>
                  <a:pt x="1847850" y="1705610"/>
                </a:cubicBezTo>
                <a:cubicBezTo>
                  <a:pt x="1896110" y="1630680"/>
                  <a:pt x="1936750" y="1550670"/>
                  <a:pt x="1976120" y="1469390"/>
                </a:cubicBezTo>
                <a:cubicBezTo>
                  <a:pt x="2007870" y="1403350"/>
                  <a:pt x="2039620" y="1334770"/>
                  <a:pt x="2056130" y="1262380"/>
                </a:cubicBezTo>
                <a:cubicBezTo>
                  <a:pt x="2067560" y="1212850"/>
                  <a:pt x="2077720" y="1162050"/>
                  <a:pt x="2082800" y="1112520"/>
                </a:cubicBezTo>
                <a:cubicBezTo>
                  <a:pt x="2086610" y="1074420"/>
                  <a:pt x="2087880" y="1037590"/>
                  <a:pt x="2087880" y="1000760"/>
                </a:cubicBezTo>
                <a:cubicBezTo>
                  <a:pt x="2087880" y="910590"/>
                  <a:pt x="2082800" y="820420"/>
                  <a:pt x="2067560" y="731520"/>
                </a:cubicBezTo>
                <a:cubicBezTo>
                  <a:pt x="2061210" y="695960"/>
                  <a:pt x="2052320" y="661670"/>
                  <a:pt x="2039620" y="628650"/>
                </a:cubicBezTo>
                <a:cubicBezTo>
                  <a:pt x="2019300" y="581660"/>
                  <a:pt x="2002790" y="533400"/>
                  <a:pt x="1979930" y="486410"/>
                </a:cubicBez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l="-17677" r="-17675"/>
            </a:stretch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41" name="Google Shape;341;p18"/>
          <p:cNvPicPr preferRelativeResize="0"/>
          <p:nvPr/>
        </p:nvPicPr>
        <p:blipFill rotWithShape="1">
          <a:blip r:embed="rId3">
            <a:alphaModFix amt="19999"/>
          </a:blip>
          <a:srcRect/>
          <a:stretch/>
        </p:blipFill>
        <p:spPr>
          <a:xfrm rot="281278">
            <a:off x="13204852" y="1319068"/>
            <a:ext cx="9675541" cy="100264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18"/>
          <p:cNvPicPr preferRelativeResize="0"/>
          <p:nvPr/>
        </p:nvPicPr>
        <p:blipFill rotWithShape="1">
          <a:blip r:embed="rId3">
            <a:alphaModFix amt="19999"/>
          </a:blip>
          <a:srcRect/>
          <a:stretch/>
        </p:blipFill>
        <p:spPr>
          <a:xfrm rot="-4613148">
            <a:off x="14475153" y="-2123215"/>
            <a:ext cx="4693285" cy="4863507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18"/>
          <p:cNvSpPr/>
          <p:nvPr/>
        </p:nvSpPr>
        <p:spPr>
          <a:xfrm>
            <a:off x="1925325" y="7558683"/>
            <a:ext cx="568950" cy="571500"/>
          </a:xfrm>
          <a:custGeom>
            <a:avLst/>
            <a:gdLst/>
            <a:ahLst/>
            <a:cxnLst/>
            <a:rect l="l" t="t" r="r" b="b"/>
            <a:pathLst>
              <a:path w="6321665" h="6350000" extrusionOk="0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rgbClr val="6BD4C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p18"/>
          <p:cNvSpPr/>
          <p:nvPr/>
        </p:nvSpPr>
        <p:spPr>
          <a:xfrm>
            <a:off x="17261934" y="636065"/>
            <a:ext cx="1175830" cy="1181100"/>
          </a:xfrm>
          <a:custGeom>
            <a:avLst/>
            <a:gdLst/>
            <a:ahLst/>
            <a:cxnLst/>
            <a:rect l="l" t="t" r="r" b="b"/>
            <a:pathLst>
              <a:path w="6321665" h="6350000" extrusionOk="0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rgbClr val="6BD4C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45" name="Google Shape;345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5229818">
            <a:off x="14399275" y="-1833848"/>
            <a:ext cx="2744109" cy="284363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1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2370856">
            <a:off x="661408" y="8138069"/>
            <a:ext cx="1470208" cy="1523532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18"/>
          <p:cNvSpPr txBox="1"/>
          <p:nvPr/>
        </p:nvSpPr>
        <p:spPr>
          <a:xfrm>
            <a:off x="6902418" y="7069122"/>
            <a:ext cx="11385582" cy="775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209" b="0" i="0" u="none" strike="noStrike" cap="none">
                <a:solidFill>
                  <a:srgbClr val="6BD4CD"/>
                </a:solidFill>
                <a:latin typeface="Calibri"/>
                <a:ea typeface="Calibri"/>
                <a:cs typeface="Calibri"/>
                <a:sym typeface="Calibri"/>
              </a:rPr>
              <a:t>しんぶんをよみます。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345C"/>
        </a:solidFill>
        <a:effectLst/>
      </p:bgPr>
    </p:bg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2" name="Google Shape;352;p19"/>
          <p:cNvPicPr preferRelativeResize="0"/>
          <p:nvPr/>
        </p:nvPicPr>
        <p:blipFill rotWithShape="1">
          <a:blip r:embed="rId3">
            <a:alphaModFix amt="19999"/>
          </a:blip>
          <a:srcRect/>
          <a:stretch/>
        </p:blipFill>
        <p:spPr>
          <a:xfrm rot="-2700000">
            <a:off x="15243511" y="-1356315"/>
            <a:ext cx="4603079" cy="477003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121155">
            <a:off x="-87508" y="124994"/>
            <a:ext cx="9685716" cy="100370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19"/>
          <p:cNvPicPr preferRelativeResize="0"/>
          <p:nvPr/>
        </p:nvPicPr>
        <p:blipFill rotWithShape="1">
          <a:blip r:embed="rId3">
            <a:alphaModFix amt="19999"/>
          </a:blip>
          <a:srcRect/>
          <a:stretch/>
        </p:blipFill>
        <p:spPr>
          <a:xfrm rot="-2887577">
            <a:off x="-92735" y="5353049"/>
            <a:ext cx="5766719" cy="597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8904887">
            <a:off x="9074239" y="439500"/>
            <a:ext cx="9078721" cy="9408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598061">
            <a:off x="8155847" y="4743298"/>
            <a:ext cx="1976307" cy="800404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19"/>
          <p:cNvSpPr/>
          <p:nvPr/>
        </p:nvSpPr>
        <p:spPr>
          <a:xfrm>
            <a:off x="-317047" y="8324850"/>
            <a:ext cx="1342738" cy="1348756"/>
          </a:xfrm>
          <a:custGeom>
            <a:avLst/>
            <a:gdLst/>
            <a:ahLst/>
            <a:cxnLst/>
            <a:rect l="l" t="t" r="r" b="b"/>
            <a:pathLst>
              <a:path w="6321665" h="6350000" extrusionOk="0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rgbClr val="6BD4C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p19"/>
          <p:cNvSpPr/>
          <p:nvPr/>
        </p:nvSpPr>
        <p:spPr>
          <a:xfrm>
            <a:off x="16974825" y="742950"/>
            <a:ext cx="568950" cy="571500"/>
          </a:xfrm>
          <a:custGeom>
            <a:avLst/>
            <a:gdLst/>
            <a:ahLst/>
            <a:cxnLst/>
            <a:rect l="l" t="t" r="r" b="b"/>
            <a:pathLst>
              <a:path w="6321665" h="6350000" extrusionOk="0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rgbClr val="6BD4C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59" name="Google Shape;359;p1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5780817">
            <a:off x="15156397" y="-969796"/>
            <a:ext cx="1697903" cy="175948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0" name="Google Shape;360;p19"/>
          <p:cNvGrpSpPr/>
          <p:nvPr/>
        </p:nvGrpSpPr>
        <p:grpSpPr>
          <a:xfrm>
            <a:off x="1296090" y="2314575"/>
            <a:ext cx="6805400" cy="5657850"/>
            <a:chOff x="0" y="0"/>
            <a:chExt cx="6273800" cy="5215890"/>
          </a:xfrm>
        </p:grpSpPr>
        <p:sp>
          <p:nvSpPr>
            <p:cNvPr id="361" name="Google Shape;361;p19"/>
            <p:cNvSpPr/>
            <p:nvPr/>
          </p:nvSpPr>
          <p:spPr>
            <a:xfrm>
              <a:off x="0" y="0"/>
              <a:ext cx="6273800" cy="5215890"/>
            </a:xfrm>
            <a:custGeom>
              <a:avLst/>
              <a:gdLst/>
              <a:ahLst/>
              <a:cxnLst/>
              <a:rect l="l" t="t" r="r" b="b"/>
              <a:pathLst>
                <a:path w="6273800" h="5215890" extrusionOk="0">
                  <a:moveTo>
                    <a:pt x="6273800" y="5215890"/>
                  </a:moveTo>
                  <a:lnTo>
                    <a:pt x="0" y="5215890"/>
                  </a:lnTo>
                  <a:lnTo>
                    <a:pt x="0" y="0"/>
                  </a:lnTo>
                  <a:lnTo>
                    <a:pt x="6273800" y="0"/>
                  </a:lnTo>
                  <a:lnTo>
                    <a:pt x="6273800" y="5215890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 l="-5423" r="-5424"/>
              </a:stretch>
            </a:blipFill>
            <a:ln>
              <a:noFill/>
            </a:ln>
          </p:spPr>
        </p:sp>
        <p:sp>
          <p:nvSpPr>
            <p:cNvPr id="362" name="Google Shape;362;p19"/>
            <p:cNvSpPr/>
            <p:nvPr/>
          </p:nvSpPr>
          <p:spPr>
            <a:xfrm>
              <a:off x="0" y="0"/>
              <a:ext cx="6273800" cy="5215890"/>
            </a:xfrm>
            <a:custGeom>
              <a:avLst/>
              <a:gdLst/>
              <a:ahLst/>
              <a:cxnLst/>
              <a:rect l="l" t="t" r="r" b="b"/>
              <a:pathLst>
                <a:path w="6273800" h="5215890" extrusionOk="0">
                  <a:moveTo>
                    <a:pt x="6273800" y="5215890"/>
                  </a:moveTo>
                  <a:lnTo>
                    <a:pt x="0" y="5215890"/>
                  </a:lnTo>
                  <a:lnTo>
                    <a:pt x="0" y="0"/>
                  </a:lnTo>
                  <a:lnTo>
                    <a:pt x="6273800" y="0"/>
                  </a:lnTo>
                  <a:lnTo>
                    <a:pt x="6273800" y="521589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 l="-6" r="-6"/>
              </a:stretch>
            </a:blipFill>
            <a:ln>
              <a:noFill/>
            </a:ln>
          </p:spPr>
        </p:sp>
      </p:grpSp>
      <p:grpSp>
        <p:nvGrpSpPr>
          <p:cNvPr id="363" name="Google Shape;363;p19"/>
          <p:cNvGrpSpPr/>
          <p:nvPr/>
        </p:nvGrpSpPr>
        <p:grpSpPr>
          <a:xfrm>
            <a:off x="8785284" y="3874118"/>
            <a:ext cx="10891744" cy="4415088"/>
            <a:chOff x="0" y="-624635"/>
            <a:chExt cx="14522325" cy="5886785"/>
          </a:xfrm>
        </p:grpSpPr>
        <p:sp>
          <p:nvSpPr>
            <p:cNvPr id="364" name="Google Shape;364;p19"/>
            <p:cNvSpPr txBox="1"/>
            <p:nvPr/>
          </p:nvSpPr>
          <p:spPr>
            <a:xfrm>
              <a:off x="0" y="-624635"/>
              <a:ext cx="14522325" cy="44709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6053" b="0" i="0" u="none" strike="noStrike" cap="none" dirty="0">
                <a:solidFill>
                  <a:srgbClr val="04345C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lnSpc>
                  <a:spcPct val="12000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53" b="0" i="0" u="none" strike="noStrike" cap="none" dirty="0" err="1">
                  <a:solidFill>
                    <a:srgbClr val="04345C"/>
                  </a:solidFill>
                  <a:latin typeface="Calibri"/>
                  <a:ea typeface="Calibri"/>
                  <a:cs typeface="Calibri"/>
                  <a:sym typeface="Calibri"/>
                </a:rPr>
                <a:t>スポーツをします</a:t>
              </a:r>
              <a:r>
                <a:rPr lang="en-US" sz="6053" b="0" i="0" u="none" strike="noStrike" cap="none" dirty="0">
                  <a:solidFill>
                    <a:srgbClr val="04345C"/>
                  </a:solidFill>
                  <a:latin typeface="Calibri"/>
                  <a:ea typeface="Calibri"/>
                  <a:cs typeface="Calibri"/>
                  <a:sym typeface="Calibri"/>
                </a:rPr>
                <a:t>。</a:t>
              </a:r>
              <a:endParaRPr sz="6053" b="0" i="0" u="none" strike="noStrike" cap="none" dirty="0">
                <a:solidFill>
                  <a:srgbClr val="04345C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lnSpc>
                  <a:spcPct val="12000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6053" b="0" i="0" u="none" strike="noStrike" cap="none" dirty="0">
                <a:solidFill>
                  <a:srgbClr val="04345C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" name="Google Shape;365;p19"/>
            <p:cNvSpPr txBox="1"/>
            <p:nvPr/>
          </p:nvSpPr>
          <p:spPr>
            <a:xfrm>
              <a:off x="0" y="4260268"/>
              <a:ext cx="14522325" cy="100188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3642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BD4CD"/>
        </a:solidFill>
        <a:effectLst/>
      </p:bgPr>
    </p:bg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0" name="Google Shape;370;p20"/>
          <p:cNvPicPr preferRelativeResize="0"/>
          <p:nvPr/>
        </p:nvPicPr>
        <p:blipFill rotWithShape="1">
          <a:blip r:embed="rId3">
            <a:alphaModFix amt="9999"/>
          </a:blip>
          <a:srcRect/>
          <a:stretch/>
        </p:blipFill>
        <p:spPr>
          <a:xfrm rot="-8545213">
            <a:off x="-2794797" y="-2710781"/>
            <a:ext cx="7217199" cy="7478962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667389">
            <a:off x="11305544" y="660003"/>
            <a:ext cx="9317391" cy="9655328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20"/>
          <p:cNvPicPr preferRelativeResize="0"/>
          <p:nvPr/>
        </p:nvPicPr>
        <p:blipFill rotWithShape="1">
          <a:blip r:embed="rId3">
            <a:alphaModFix amt="9999"/>
          </a:blip>
          <a:srcRect/>
          <a:stretch/>
        </p:blipFill>
        <p:spPr>
          <a:xfrm rot="-4711483">
            <a:off x="13630809" y="-3342624"/>
            <a:ext cx="6165516" cy="638913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626822" y="5143500"/>
            <a:ext cx="847483" cy="34323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813695" y="4971885"/>
            <a:ext cx="847483" cy="343231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20"/>
          <p:cNvSpPr/>
          <p:nvPr/>
        </p:nvSpPr>
        <p:spPr>
          <a:xfrm>
            <a:off x="17261934" y="8401050"/>
            <a:ext cx="1175830" cy="1181100"/>
          </a:xfrm>
          <a:custGeom>
            <a:avLst/>
            <a:gdLst/>
            <a:ahLst/>
            <a:cxnLst/>
            <a:rect l="l" t="t" r="r" b="b"/>
            <a:pathLst>
              <a:path w="6321665" h="6350000" extrusionOk="0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rgbClr val="E2EDF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" name="Google Shape;376;p20"/>
          <p:cNvSpPr/>
          <p:nvPr/>
        </p:nvSpPr>
        <p:spPr>
          <a:xfrm>
            <a:off x="610875" y="742950"/>
            <a:ext cx="568950" cy="571500"/>
          </a:xfrm>
          <a:custGeom>
            <a:avLst/>
            <a:gdLst/>
            <a:ahLst/>
            <a:cxnLst/>
            <a:rect l="l" t="t" r="r" b="b"/>
            <a:pathLst>
              <a:path w="6321665" h="6350000" extrusionOk="0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rgbClr val="E2EDF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7" name="Google Shape;377;p20"/>
          <p:cNvGrpSpPr/>
          <p:nvPr/>
        </p:nvGrpSpPr>
        <p:grpSpPr>
          <a:xfrm>
            <a:off x="609600" y="535167"/>
            <a:ext cx="10171604" cy="8456433"/>
            <a:chOff x="0" y="0"/>
            <a:chExt cx="6273800" cy="5215890"/>
          </a:xfrm>
        </p:grpSpPr>
        <p:sp>
          <p:nvSpPr>
            <p:cNvPr id="378" name="Google Shape;378;p20"/>
            <p:cNvSpPr/>
            <p:nvPr/>
          </p:nvSpPr>
          <p:spPr>
            <a:xfrm>
              <a:off x="0" y="0"/>
              <a:ext cx="6273800" cy="5215890"/>
            </a:xfrm>
            <a:custGeom>
              <a:avLst/>
              <a:gdLst/>
              <a:ahLst/>
              <a:cxnLst/>
              <a:rect l="l" t="t" r="r" b="b"/>
              <a:pathLst>
                <a:path w="6273800" h="5215890" extrusionOk="0">
                  <a:moveTo>
                    <a:pt x="6273800" y="5215890"/>
                  </a:moveTo>
                  <a:lnTo>
                    <a:pt x="0" y="5215890"/>
                  </a:lnTo>
                  <a:lnTo>
                    <a:pt x="0" y="0"/>
                  </a:lnTo>
                  <a:lnTo>
                    <a:pt x="6273800" y="0"/>
                  </a:lnTo>
                  <a:lnTo>
                    <a:pt x="6273800" y="521589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l="-5423" r="-5424"/>
              </a:stretch>
            </a:blipFill>
            <a:ln>
              <a:noFill/>
            </a:ln>
          </p:spPr>
        </p:sp>
        <p:sp>
          <p:nvSpPr>
            <p:cNvPr id="379" name="Google Shape;379;p20"/>
            <p:cNvSpPr/>
            <p:nvPr/>
          </p:nvSpPr>
          <p:spPr>
            <a:xfrm>
              <a:off x="0" y="0"/>
              <a:ext cx="6273800" cy="5215890"/>
            </a:xfrm>
            <a:custGeom>
              <a:avLst/>
              <a:gdLst/>
              <a:ahLst/>
              <a:cxnLst/>
              <a:rect l="l" t="t" r="r" b="b"/>
              <a:pathLst>
                <a:path w="6273800" h="5215890" extrusionOk="0">
                  <a:moveTo>
                    <a:pt x="6273800" y="5215890"/>
                  </a:moveTo>
                  <a:lnTo>
                    <a:pt x="0" y="5215890"/>
                  </a:lnTo>
                  <a:lnTo>
                    <a:pt x="0" y="0"/>
                  </a:lnTo>
                  <a:lnTo>
                    <a:pt x="6273800" y="0"/>
                  </a:lnTo>
                  <a:lnTo>
                    <a:pt x="6273800" y="5215890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 l="-6" r="-6"/>
              </a:stretch>
            </a:blipFill>
            <a:ln>
              <a:noFill/>
            </a:ln>
          </p:spPr>
        </p:sp>
      </p:grpSp>
      <p:sp>
        <p:nvSpPr>
          <p:cNvPr id="380" name="Google Shape;380;p20"/>
          <p:cNvSpPr txBox="1"/>
          <p:nvPr/>
        </p:nvSpPr>
        <p:spPr>
          <a:xfrm>
            <a:off x="11458118" y="6183492"/>
            <a:ext cx="7670213" cy="10494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683" b="0" i="0" u="none" strike="noStrike" cap="none" dirty="0" err="1" smtClean="0">
                <a:solidFill>
                  <a:srgbClr val="6BD4CD"/>
                </a:solidFill>
                <a:latin typeface="Calibri"/>
                <a:ea typeface="Calibri"/>
                <a:cs typeface="Calibri"/>
                <a:sym typeface="Calibri"/>
              </a:rPr>
              <a:t>テニス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345C"/>
        </a:solidFill>
        <a:effectLst/>
      </p:bgPr>
    </p:bg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5" name="Google Shape;385;p21"/>
          <p:cNvPicPr preferRelativeResize="0"/>
          <p:nvPr/>
        </p:nvPicPr>
        <p:blipFill rotWithShape="1">
          <a:blip r:embed="rId3">
            <a:alphaModFix amt="19999"/>
          </a:blip>
          <a:srcRect/>
          <a:stretch/>
        </p:blipFill>
        <p:spPr>
          <a:xfrm rot="10602341">
            <a:off x="11790212" y="2855952"/>
            <a:ext cx="8685195" cy="90002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21"/>
          <p:cNvPicPr preferRelativeResize="0"/>
          <p:nvPr/>
        </p:nvPicPr>
        <p:blipFill rotWithShape="1">
          <a:blip r:embed="rId3">
            <a:alphaModFix amt="19999"/>
          </a:blip>
          <a:srcRect/>
          <a:stretch/>
        </p:blipFill>
        <p:spPr>
          <a:xfrm rot="-3397579">
            <a:off x="15243512" y="-1356315"/>
            <a:ext cx="4603079" cy="477003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p21"/>
          <p:cNvPicPr preferRelativeResize="0"/>
          <p:nvPr/>
        </p:nvPicPr>
        <p:blipFill rotWithShape="1">
          <a:blip r:embed="rId3">
            <a:alphaModFix amt="19999"/>
          </a:blip>
          <a:srcRect/>
          <a:stretch/>
        </p:blipFill>
        <p:spPr>
          <a:xfrm rot="8100000">
            <a:off x="-2566642" y="4518834"/>
            <a:ext cx="6348203" cy="6578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21"/>
          <p:cNvPicPr preferRelativeResize="0"/>
          <p:nvPr/>
        </p:nvPicPr>
        <p:blipFill rotWithShape="1">
          <a:blip r:embed="rId3">
            <a:alphaModFix amt="19999"/>
          </a:blip>
          <a:srcRect/>
          <a:stretch/>
        </p:blipFill>
        <p:spPr>
          <a:xfrm rot="-8698564">
            <a:off x="-2337952" y="-3928601"/>
            <a:ext cx="8685195" cy="9000202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p21"/>
          <p:cNvSpPr/>
          <p:nvPr/>
        </p:nvSpPr>
        <p:spPr>
          <a:xfrm>
            <a:off x="16134084" y="571500"/>
            <a:ext cx="568950" cy="571500"/>
          </a:xfrm>
          <a:custGeom>
            <a:avLst/>
            <a:gdLst/>
            <a:ahLst/>
            <a:cxnLst/>
            <a:rect l="l" t="t" r="r" b="b"/>
            <a:pathLst>
              <a:path w="6321665" h="6350000" extrusionOk="0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rgbClr val="6BD4C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90" name="Google Shape;390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5701972">
            <a:off x="14333031" y="-879743"/>
            <a:ext cx="1697903" cy="1759485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p21"/>
          <p:cNvSpPr/>
          <p:nvPr/>
        </p:nvSpPr>
        <p:spPr>
          <a:xfrm>
            <a:off x="311053" y="-28846"/>
            <a:ext cx="10201863" cy="9586481"/>
          </a:xfrm>
          <a:custGeom>
            <a:avLst/>
            <a:gdLst/>
            <a:ahLst/>
            <a:cxnLst/>
            <a:rect l="l" t="t" r="r" b="b"/>
            <a:pathLst>
              <a:path w="2694940" h="2532380" extrusionOk="0">
                <a:moveTo>
                  <a:pt x="2463800" y="756920"/>
                </a:moveTo>
                <a:cubicBezTo>
                  <a:pt x="2354580" y="509270"/>
                  <a:pt x="2200910" y="260350"/>
                  <a:pt x="1951990" y="132080"/>
                </a:cubicBezTo>
                <a:cubicBezTo>
                  <a:pt x="1929130" y="120650"/>
                  <a:pt x="1905000" y="109220"/>
                  <a:pt x="1880870" y="100330"/>
                </a:cubicBezTo>
                <a:cubicBezTo>
                  <a:pt x="1762760" y="48260"/>
                  <a:pt x="1638300" y="20320"/>
                  <a:pt x="1510030" y="15240"/>
                </a:cubicBezTo>
                <a:cubicBezTo>
                  <a:pt x="1492250" y="12700"/>
                  <a:pt x="1473200" y="10160"/>
                  <a:pt x="1454150" y="8890"/>
                </a:cubicBezTo>
                <a:cubicBezTo>
                  <a:pt x="1332230" y="0"/>
                  <a:pt x="1221740" y="25400"/>
                  <a:pt x="1120140" y="72390"/>
                </a:cubicBezTo>
                <a:cubicBezTo>
                  <a:pt x="934720" y="129540"/>
                  <a:pt x="754380" y="220980"/>
                  <a:pt x="601980" y="334010"/>
                </a:cubicBezTo>
                <a:cubicBezTo>
                  <a:pt x="402590" y="483870"/>
                  <a:pt x="237490" y="676910"/>
                  <a:pt x="138430" y="908050"/>
                </a:cubicBezTo>
                <a:cubicBezTo>
                  <a:pt x="80010" y="1043940"/>
                  <a:pt x="46990" y="1186180"/>
                  <a:pt x="29210" y="1333500"/>
                </a:cubicBezTo>
                <a:cubicBezTo>
                  <a:pt x="10160" y="1485900"/>
                  <a:pt x="0" y="1645920"/>
                  <a:pt x="33020" y="1795780"/>
                </a:cubicBezTo>
                <a:cubicBezTo>
                  <a:pt x="91440" y="2057400"/>
                  <a:pt x="307340" y="2265680"/>
                  <a:pt x="542290" y="2378710"/>
                </a:cubicBezTo>
                <a:cubicBezTo>
                  <a:pt x="788670" y="2496820"/>
                  <a:pt x="1064260" y="2532380"/>
                  <a:pt x="1333500" y="2496820"/>
                </a:cubicBezTo>
                <a:cubicBezTo>
                  <a:pt x="1619250" y="2458720"/>
                  <a:pt x="1891030" y="2345690"/>
                  <a:pt x="2134870" y="2193290"/>
                </a:cubicBezTo>
                <a:cubicBezTo>
                  <a:pt x="2354580" y="2056130"/>
                  <a:pt x="2566670" y="1870710"/>
                  <a:pt x="2627630" y="1607820"/>
                </a:cubicBezTo>
                <a:cubicBezTo>
                  <a:pt x="2694940" y="1314450"/>
                  <a:pt x="2579370" y="1021080"/>
                  <a:pt x="2463800" y="756920"/>
                </a:cubicBez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l="-13296" r="-13297"/>
            </a:stretch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" name="Google Shape;392;p21"/>
          <p:cNvSpPr/>
          <p:nvPr/>
        </p:nvSpPr>
        <p:spPr>
          <a:xfrm>
            <a:off x="-317047" y="8046850"/>
            <a:ext cx="1342738" cy="1348756"/>
          </a:xfrm>
          <a:custGeom>
            <a:avLst/>
            <a:gdLst/>
            <a:ahLst/>
            <a:cxnLst/>
            <a:rect l="l" t="t" r="r" b="b"/>
            <a:pathLst>
              <a:path w="6321665" h="6350000" extrusionOk="0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rgbClr val="6BD4C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" name="Google Shape;393;p21"/>
          <p:cNvSpPr txBox="1"/>
          <p:nvPr/>
        </p:nvSpPr>
        <p:spPr>
          <a:xfrm>
            <a:off x="8805964" y="6459433"/>
            <a:ext cx="10144456" cy="1120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199" b="0" i="0" u="none" strike="noStrike" cap="none" dirty="0" err="1" smtClean="0">
                <a:solidFill>
                  <a:srgbClr val="6BD4CD"/>
                </a:solidFill>
                <a:latin typeface="Calibri"/>
                <a:ea typeface="Calibri"/>
                <a:cs typeface="Calibri"/>
                <a:sym typeface="Calibri"/>
              </a:rPr>
              <a:t>ハンバーガ</a:t>
            </a:r>
            <a:r>
              <a:rPr lang="en-US" sz="5199" b="0" i="0" u="none" strike="noStrike" cap="none" dirty="0" smtClean="0">
                <a:solidFill>
                  <a:srgbClr val="6BD4CD"/>
                </a:solidFill>
                <a:latin typeface="Calibri"/>
                <a:ea typeface="Calibri"/>
                <a:cs typeface="Calibri"/>
                <a:sym typeface="Calibri"/>
              </a:rPr>
              <a:t>ー</a:t>
            </a:r>
            <a:endParaRPr sz="5199" b="0" i="0" u="none" strike="noStrike" cap="none" dirty="0">
              <a:solidFill>
                <a:srgbClr val="6BD4C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BD4CD"/>
        </a:solidFill>
        <a:effectLst/>
      </p:bgPr>
    </p:bg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8" name="Google Shape;398;p22"/>
          <p:cNvPicPr preferRelativeResize="0"/>
          <p:nvPr/>
        </p:nvPicPr>
        <p:blipFill rotWithShape="1">
          <a:blip r:embed="rId3">
            <a:alphaModFix amt="9999"/>
          </a:blip>
          <a:srcRect/>
          <a:stretch/>
        </p:blipFill>
        <p:spPr>
          <a:xfrm>
            <a:off x="14444223" y="5750572"/>
            <a:ext cx="5630153" cy="58343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22"/>
          <p:cNvPicPr preferRelativeResize="0"/>
          <p:nvPr/>
        </p:nvPicPr>
        <p:blipFill rotWithShape="1">
          <a:blip r:embed="rId3">
            <a:alphaModFix amt="9999"/>
          </a:blip>
          <a:srcRect/>
          <a:stretch/>
        </p:blipFill>
        <p:spPr>
          <a:xfrm rot="-2330784">
            <a:off x="12533903" y="-1735936"/>
            <a:ext cx="8422052" cy="872751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22"/>
          <p:cNvPicPr preferRelativeResize="0"/>
          <p:nvPr/>
        </p:nvPicPr>
        <p:blipFill rotWithShape="1">
          <a:blip r:embed="rId3">
            <a:alphaModFix amt="9999"/>
          </a:blip>
          <a:srcRect/>
          <a:stretch/>
        </p:blipFill>
        <p:spPr>
          <a:xfrm rot="-6568643">
            <a:off x="-2270898" y="4389359"/>
            <a:ext cx="6599197" cy="6838546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22"/>
          <p:cNvPicPr preferRelativeResize="0"/>
          <p:nvPr/>
        </p:nvPicPr>
        <p:blipFill rotWithShape="1">
          <a:blip r:embed="rId3">
            <a:alphaModFix amt="9999"/>
          </a:blip>
          <a:srcRect/>
          <a:stretch/>
        </p:blipFill>
        <p:spPr>
          <a:xfrm rot="-9653010">
            <a:off x="-2653501" y="-3517467"/>
            <a:ext cx="8774102" cy="9092333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p22"/>
          <p:cNvSpPr/>
          <p:nvPr/>
        </p:nvSpPr>
        <p:spPr>
          <a:xfrm>
            <a:off x="698856" y="1825517"/>
            <a:ext cx="5974856" cy="5614450"/>
          </a:xfrm>
          <a:custGeom>
            <a:avLst/>
            <a:gdLst/>
            <a:ahLst/>
            <a:cxnLst/>
            <a:rect l="l" t="t" r="r" b="b"/>
            <a:pathLst>
              <a:path w="2694940" h="2532380" extrusionOk="0">
                <a:moveTo>
                  <a:pt x="2463800" y="756920"/>
                </a:moveTo>
                <a:cubicBezTo>
                  <a:pt x="2354580" y="509270"/>
                  <a:pt x="2200910" y="260350"/>
                  <a:pt x="1951990" y="132080"/>
                </a:cubicBezTo>
                <a:cubicBezTo>
                  <a:pt x="1929130" y="120650"/>
                  <a:pt x="1905000" y="109220"/>
                  <a:pt x="1880870" y="100330"/>
                </a:cubicBezTo>
                <a:cubicBezTo>
                  <a:pt x="1762760" y="48260"/>
                  <a:pt x="1638300" y="20320"/>
                  <a:pt x="1510030" y="15240"/>
                </a:cubicBezTo>
                <a:cubicBezTo>
                  <a:pt x="1492250" y="12700"/>
                  <a:pt x="1473200" y="10160"/>
                  <a:pt x="1454150" y="8890"/>
                </a:cubicBezTo>
                <a:cubicBezTo>
                  <a:pt x="1332230" y="0"/>
                  <a:pt x="1221740" y="25400"/>
                  <a:pt x="1120140" y="72390"/>
                </a:cubicBezTo>
                <a:cubicBezTo>
                  <a:pt x="934720" y="129540"/>
                  <a:pt x="754380" y="220980"/>
                  <a:pt x="601980" y="334010"/>
                </a:cubicBezTo>
                <a:cubicBezTo>
                  <a:pt x="402590" y="483870"/>
                  <a:pt x="237490" y="676910"/>
                  <a:pt x="138430" y="908050"/>
                </a:cubicBezTo>
                <a:cubicBezTo>
                  <a:pt x="80010" y="1043940"/>
                  <a:pt x="46990" y="1186180"/>
                  <a:pt x="29210" y="1333500"/>
                </a:cubicBezTo>
                <a:cubicBezTo>
                  <a:pt x="10160" y="1485900"/>
                  <a:pt x="0" y="1645920"/>
                  <a:pt x="33020" y="1795780"/>
                </a:cubicBezTo>
                <a:cubicBezTo>
                  <a:pt x="91440" y="2057400"/>
                  <a:pt x="307340" y="2265680"/>
                  <a:pt x="542290" y="2378710"/>
                </a:cubicBezTo>
                <a:cubicBezTo>
                  <a:pt x="788670" y="2496820"/>
                  <a:pt x="1064260" y="2532380"/>
                  <a:pt x="1333500" y="2496820"/>
                </a:cubicBezTo>
                <a:cubicBezTo>
                  <a:pt x="1619250" y="2458720"/>
                  <a:pt x="1891030" y="2345690"/>
                  <a:pt x="2134870" y="2193290"/>
                </a:cubicBezTo>
                <a:cubicBezTo>
                  <a:pt x="2354580" y="2056130"/>
                  <a:pt x="2566670" y="1870710"/>
                  <a:pt x="2627630" y="1607820"/>
                </a:cubicBezTo>
                <a:cubicBezTo>
                  <a:pt x="2694940" y="1314450"/>
                  <a:pt x="2579370" y="1021080"/>
                  <a:pt x="2463800" y="756920"/>
                </a:cubicBez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l="-40840" r="-40842"/>
            </a:stretch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" name="Google Shape;403;p22"/>
          <p:cNvSpPr/>
          <p:nvPr/>
        </p:nvSpPr>
        <p:spPr>
          <a:xfrm>
            <a:off x="11878787" y="1913761"/>
            <a:ext cx="5785902" cy="5436894"/>
          </a:xfrm>
          <a:custGeom>
            <a:avLst/>
            <a:gdLst/>
            <a:ahLst/>
            <a:cxnLst/>
            <a:rect l="l" t="t" r="r" b="b"/>
            <a:pathLst>
              <a:path w="2694940" h="2532380" extrusionOk="0">
                <a:moveTo>
                  <a:pt x="2463800" y="756920"/>
                </a:moveTo>
                <a:cubicBezTo>
                  <a:pt x="2354580" y="509270"/>
                  <a:pt x="2200910" y="260350"/>
                  <a:pt x="1951990" y="132080"/>
                </a:cubicBezTo>
                <a:cubicBezTo>
                  <a:pt x="1929130" y="120650"/>
                  <a:pt x="1905000" y="109220"/>
                  <a:pt x="1880870" y="100330"/>
                </a:cubicBezTo>
                <a:cubicBezTo>
                  <a:pt x="1762760" y="48260"/>
                  <a:pt x="1638300" y="20320"/>
                  <a:pt x="1510030" y="15240"/>
                </a:cubicBezTo>
                <a:cubicBezTo>
                  <a:pt x="1492250" y="12700"/>
                  <a:pt x="1473200" y="10160"/>
                  <a:pt x="1454150" y="8890"/>
                </a:cubicBezTo>
                <a:cubicBezTo>
                  <a:pt x="1332230" y="0"/>
                  <a:pt x="1221740" y="25400"/>
                  <a:pt x="1120140" y="72390"/>
                </a:cubicBezTo>
                <a:cubicBezTo>
                  <a:pt x="934720" y="129540"/>
                  <a:pt x="754380" y="220980"/>
                  <a:pt x="601980" y="334010"/>
                </a:cubicBezTo>
                <a:cubicBezTo>
                  <a:pt x="402590" y="483870"/>
                  <a:pt x="237490" y="676910"/>
                  <a:pt x="138430" y="908050"/>
                </a:cubicBezTo>
                <a:cubicBezTo>
                  <a:pt x="80010" y="1043940"/>
                  <a:pt x="46990" y="1186180"/>
                  <a:pt x="29210" y="1333500"/>
                </a:cubicBezTo>
                <a:cubicBezTo>
                  <a:pt x="10160" y="1485900"/>
                  <a:pt x="0" y="1645920"/>
                  <a:pt x="33020" y="1795780"/>
                </a:cubicBezTo>
                <a:cubicBezTo>
                  <a:pt x="91440" y="2057400"/>
                  <a:pt x="307340" y="2265680"/>
                  <a:pt x="542290" y="2378710"/>
                </a:cubicBezTo>
                <a:cubicBezTo>
                  <a:pt x="788670" y="2496820"/>
                  <a:pt x="1064260" y="2532380"/>
                  <a:pt x="1333500" y="2496820"/>
                </a:cubicBezTo>
                <a:cubicBezTo>
                  <a:pt x="1619250" y="2458720"/>
                  <a:pt x="1891030" y="2345690"/>
                  <a:pt x="2134870" y="2193290"/>
                </a:cubicBezTo>
                <a:cubicBezTo>
                  <a:pt x="2354580" y="2056130"/>
                  <a:pt x="2566670" y="1870710"/>
                  <a:pt x="2627630" y="1607820"/>
                </a:cubicBezTo>
                <a:cubicBezTo>
                  <a:pt x="2694940" y="1314450"/>
                  <a:pt x="2579370" y="1021080"/>
                  <a:pt x="2463800" y="756920"/>
                </a:cubicBez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l="-13296" r="-13297"/>
            </a:stretch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" name="Google Shape;404;p22"/>
          <p:cNvSpPr/>
          <p:nvPr/>
        </p:nvSpPr>
        <p:spPr>
          <a:xfrm>
            <a:off x="6165856" y="1147463"/>
            <a:ext cx="6085559" cy="6237327"/>
          </a:xfrm>
          <a:custGeom>
            <a:avLst/>
            <a:gdLst/>
            <a:ahLst/>
            <a:cxnLst/>
            <a:rect l="l" t="t" r="r" b="b"/>
            <a:pathLst>
              <a:path w="2087880" h="2139950" extrusionOk="0">
                <a:moveTo>
                  <a:pt x="1979930" y="486410"/>
                </a:moveTo>
                <a:cubicBezTo>
                  <a:pt x="1964690" y="454660"/>
                  <a:pt x="1948180" y="422910"/>
                  <a:pt x="1929130" y="393700"/>
                </a:cubicBezTo>
                <a:cubicBezTo>
                  <a:pt x="1908810" y="363220"/>
                  <a:pt x="1888490" y="330200"/>
                  <a:pt x="1861820" y="304800"/>
                </a:cubicBezTo>
                <a:cubicBezTo>
                  <a:pt x="1836420" y="280670"/>
                  <a:pt x="1808480" y="257810"/>
                  <a:pt x="1780540" y="236220"/>
                </a:cubicBezTo>
                <a:cubicBezTo>
                  <a:pt x="1725930" y="193040"/>
                  <a:pt x="1666240" y="154940"/>
                  <a:pt x="1606550" y="119380"/>
                </a:cubicBezTo>
                <a:cubicBezTo>
                  <a:pt x="1537970" y="77470"/>
                  <a:pt x="1461770" y="55880"/>
                  <a:pt x="1384300" y="34290"/>
                </a:cubicBezTo>
                <a:cubicBezTo>
                  <a:pt x="1337310" y="21590"/>
                  <a:pt x="1289050" y="11430"/>
                  <a:pt x="1239520" y="5080"/>
                </a:cubicBezTo>
                <a:cubicBezTo>
                  <a:pt x="1203960" y="0"/>
                  <a:pt x="1165860" y="2540"/>
                  <a:pt x="1129030" y="6350"/>
                </a:cubicBezTo>
                <a:cubicBezTo>
                  <a:pt x="1079500" y="10160"/>
                  <a:pt x="1029970" y="13970"/>
                  <a:pt x="980440" y="22860"/>
                </a:cubicBezTo>
                <a:cubicBezTo>
                  <a:pt x="943610" y="24130"/>
                  <a:pt x="908050" y="25400"/>
                  <a:pt x="869950" y="29210"/>
                </a:cubicBezTo>
                <a:cubicBezTo>
                  <a:pt x="850900" y="30480"/>
                  <a:pt x="831850" y="33020"/>
                  <a:pt x="812800" y="35560"/>
                </a:cubicBezTo>
                <a:cubicBezTo>
                  <a:pt x="800100" y="38100"/>
                  <a:pt x="788670" y="40640"/>
                  <a:pt x="777240" y="43180"/>
                </a:cubicBezTo>
                <a:cubicBezTo>
                  <a:pt x="730250" y="54610"/>
                  <a:pt x="685800" y="74930"/>
                  <a:pt x="645160" y="96520"/>
                </a:cubicBezTo>
                <a:cubicBezTo>
                  <a:pt x="562610" y="139700"/>
                  <a:pt x="483870" y="190500"/>
                  <a:pt x="411480" y="247650"/>
                </a:cubicBezTo>
                <a:cubicBezTo>
                  <a:pt x="381000" y="271780"/>
                  <a:pt x="351790" y="297180"/>
                  <a:pt x="322580" y="323850"/>
                </a:cubicBezTo>
                <a:cubicBezTo>
                  <a:pt x="270510" y="372110"/>
                  <a:pt x="227330" y="429260"/>
                  <a:pt x="187960" y="487680"/>
                </a:cubicBezTo>
                <a:cubicBezTo>
                  <a:pt x="158750" y="529590"/>
                  <a:pt x="134620" y="577850"/>
                  <a:pt x="114300" y="623570"/>
                </a:cubicBezTo>
                <a:cubicBezTo>
                  <a:pt x="99060" y="657860"/>
                  <a:pt x="82550" y="692150"/>
                  <a:pt x="72390" y="728980"/>
                </a:cubicBezTo>
                <a:cubicBezTo>
                  <a:pt x="44450" y="819150"/>
                  <a:pt x="22860" y="910590"/>
                  <a:pt x="8890" y="1003300"/>
                </a:cubicBezTo>
                <a:cubicBezTo>
                  <a:pt x="3810" y="1040130"/>
                  <a:pt x="1270" y="1076960"/>
                  <a:pt x="0" y="1115060"/>
                </a:cubicBezTo>
                <a:lnTo>
                  <a:pt x="0" y="1165860"/>
                </a:lnTo>
                <a:cubicBezTo>
                  <a:pt x="1270" y="1197610"/>
                  <a:pt x="2540" y="1236980"/>
                  <a:pt x="8890" y="1268730"/>
                </a:cubicBezTo>
                <a:cubicBezTo>
                  <a:pt x="15240" y="1305560"/>
                  <a:pt x="21590" y="1343660"/>
                  <a:pt x="31750" y="1379220"/>
                </a:cubicBezTo>
                <a:cubicBezTo>
                  <a:pt x="54610" y="1452880"/>
                  <a:pt x="78740" y="1527810"/>
                  <a:pt x="118110" y="1595120"/>
                </a:cubicBezTo>
                <a:cubicBezTo>
                  <a:pt x="138430" y="1629410"/>
                  <a:pt x="160020" y="1663700"/>
                  <a:pt x="182880" y="1695450"/>
                </a:cubicBezTo>
                <a:cubicBezTo>
                  <a:pt x="212090" y="1738630"/>
                  <a:pt x="241300" y="1780540"/>
                  <a:pt x="278130" y="1817370"/>
                </a:cubicBezTo>
                <a:cubicBezTo>
                  <a:pt x="322580" y="1863090"/>
                  <a:pt x="374650" y="1903730"/>
                  <a:pt x="427990" y="1939290"/>
                </a:cubicBezTo>
                <a:cubicBezTo>
                  <a:pt x="539750" y="2012950"/>
                  <a:pt x="673100" y="2054860"/>
                  <a:pt x="801370" y="2090420"/>
                </a:cubicBezTo>
                <a:cubicBezTo>
                  <a:pt x="831850" y="2099310"/>
                  <a:pt x="863600" y="2106930"/>
                  <a:pt x="895350" y="2113280"/>
                </a:cubicBezTo>
                <a:cubicBezTo>
                  <a:pt x="944880" y="2123440"/>
                  <a:pt x="994410" y="2134870"/>
                  <a:pt x="1043940" y="2137410"/>
                </a:cubicBezTo>
                <a:cubicBezTo>
                  <a:pt x="1083310" y="2139950"/>
                  <a:pt x="1123950" y="2136140"/>
                  <a:pt x="1163320" y="2133600"/>
                </a:cubicBezTo>
                <a:cubicBezTo>
                  <a:pt x="1216660" y="2129790"/>
                  <a:pt x="1270000" y="2124710"/>
                  <a:pt x="1323340" y="2113280"/>
                </a:cubicBezTo>
                <a:cubicBezTo>
                  <a:pt x="1375410" y="2101850"/>
                  <a:pt x="1424940" y="2084070"/>
                  <a:pt x="1473200" y="2062480"/>
                </a:cubicBezTo>
                <a:cubicBezTo>
                  <a:pt x="1549400" y="2029460"/>
                  <a:pt x="1623060" y="1983740"/>
                  <a:pt x="1678940" y="1921510"/>
                </a:cubicBezTo>
                <a:cubicBezTo>
                  <a:pt x="1739900" y="1852930"/>
                  <a:pt x="1798320" y="1783080"/>
                  <a:pt x="1847850" y="1705610"/>
                </a:cubicBezTo>
                <a:cubicBezTo>
                  <a:pt x="1896110" y="1630680"/>
                  <a:pt x="1936750" y="1550670"/>
                  <a:pt x="1976120" y="1469390"/>
                </a:cubicBezTo>
                <a:cubicBezTo>
                  <a:pt x="2007870" y="1403350"/>
                  <a:pt x="2039620" y="1334770"/>
                  <a:pt x="2056130" y="1262380"/>
                </a:cubicBezTo>
                <a:cubicBezTo>
                  <a:pt x="2067560" y="1212850"/>
                  <a:pt x="2077720" y="1162050"/>
                  <a:pt x="2082800" y="1112520"/>
                </a:cubicBezTo>
                <a:cubicBezTo>
                  <a:pt x="2086610" y="1074420"/>
                  <a:pt x="2087880" y="1037590"/>
                  <a:pt x="2087880" y="1000760"/>
                </a:cubicBezTo>
                <a:cubicBezTo>
                  <a:pt x="2087880" y="910590"/>
                  <a:pt x="2082800" y="820420"/>
                  <a:pt x="2067560" y="731520"/>
                </a:cubicBezTo>
                <a:cubicBezTo>
                  <a:pt x="2061210" y="695960"/>
                  <a:pt x="2052320" y="661670"/>
                  <a:pt x="2039620" y="628650"/>
                </a:cubicBezTo>
                <a:cubicBezTo>
                  <a:pt x="2019300" y="581660"/>
                  <a:pt x="2002790" y="533400"/>
                  <a:pt x="1979930" y="486410"/>
                </a:cubicBez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l="-26865" r="-26864"/>
            </a:stretch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" name="Google Shape;405;p22"/>
          <p:cNvSpPr/>
          <p:nvPr/>
        </p:nvSpPr>
        <p:spPr>
          <a:xfrm>
            <a:off x="17260575" y="9258300"/>
            <a:ext cx="568950" cy="571500"/>
          </a:xfrm>
          <a:custGeom>
            <a:avLst/>
            <a:gdLst/>
            <a:ahLst/>
            <a:cxnLst/>
            <a:rect l="l" t="t" r="r" b="b"/>
            <a:pathLst>
              <a:path w="6321665" h="6350000" extrusionOk="0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rgbClr val="04345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" name="Google Shape;406;p22"/>
          <p:cNvSpPr/>
          <p:nvPr/>
        </p:nvSpPr>
        <p:spPr>
          <a:xfrm>
            <a:off x="403545" y="-320056"/>
            <a:ext cx="1342738" cy="1348756"/>
          </a:xfrm>
          <a:custGeom>
            <a:avLst/>
            <a:gdLst/>
            <a:ahLst/>
            <a:cxnLst/>
            <a:rect l="l" t="t" r="r" b="b"/>
            <a:pathLst>
              <a:path w="6321665" h="6350000" extrusionOk="0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rgbClr val="04345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07" name="Google Shape;407;p2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 rot="250832">
            <a:off x="17628384" y="7233522"/>
            <a:ext cx="1772183" cy="183645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09" name="Google Shape;409;p22"/>
          <p:cNvGrpSpPr/>
          <p:nvPr/>
        </p:nvGrpSpPr>
        <p:grpSpPr>
          <a:xfrm rot="-120000">
            <a:off x="6636015" y="8096161"/>
            <a:ext cx="5143901" cy="1025213"/>
            <a:chOff x="0" y="184832"/>
            <a:chExt cx="6858534" cy="1366950"/>
          </a:xfrm>
        </p:grpSpPr>
        <p:sp>
          <p:nvSpPr>
            <p:cNvPr id="410" name="Google Shape;410;p22"/>
            <p:cNvSpPr txBox="1"/>
            <p:nvPr/>
          </p:nvSpPr>
          <p:spPr>
            <a:xfrm>
              <a:off x="1" y="184832"/>
              <a:ext cx="6858533" cy="34470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1" name="Google Shape;411;p22"/>
            <p:cNvSpPr txBox="1"/>
            <p:nvPr/>
          </p:nvSpPr>
          <p:spPr>
            <a:xfrm>
              <a:off x="0" y="858838"/>
              <a:ext cx="6858533" cy="6929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2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0051D83-1CDB-482F-A3DE-F02A7D133C2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753105" y="2608637"/>
          <a:ext cx="8800610" cy="685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6970">
                  <a:extLst>
                    <a:ext uri="{9D8B030D-6E8A-4147-A177-3AD203B41FA5}">
                      <a16:colId xmlns:a16="http://schemas.microsoft.com/office/drawing/2014/main" val="899502890"/>
                    </a:ext>
                  </a:extLst>
                </a:gridCol>
                <a:gridCol w="676970">
                  <a:extLst>
                    <a:ext uri="{9D8B030D-6E8A-4147-A177-3AD203B41FA5}">
                      <a16:colId xmlns:a16="http://schemas.microsoft.com/office/drawing/2014/main" val="2737658015"/>
                    </a:ext>
                  </a:extLst>
                </a:gridCol>
                <a:gridCol w="676970">
                  <a:extLst>
                    <a:ext uri="{9D8B030D-6E8A-4147-A177-3AD203B41FA5}">
                      <a16:colId xmlns:a16="http://schemas.microsoft.com/office/drawing/2014/main" val="3072471778"/>
                    </a:ext>
                  </a:extLst>
                </a:gridCol>
                <a:gridCol w="676970">
                  <a:extLst>
                    <a:ext uri="{9D8B030D-6E8A-4147-A177-3AD203B41FA5}">
                      <a16:colId xmlns:a16="http://schemas.microsoft.com/office/drawing/2014/main" val="2300792691"/>
                    </a:ext>
                  </a:extLst>
                </a:gridCol>
                <a:gridCol w="676970">
                  <a:extLst>
                    <a:ext uri="{9D8B030D-6E8A-4147-A177-3AD203B41FA5}">
                      <a16:colId xmlns:a16="http://schemas.microsoft.com/office/drawing/2014/main" val="1551237861"/>
                    </a:ext>
                  </a:extLst>
                </a:gridCol>
                <a:gridCol w="676970">
                  <a:extLst>
                    <a:ext uri="{9D8B030D-6E8A-4147-A177-3AD203B41FA5}">
                      <a16:colId xmlns:a16="http://schemas.microsoft.com/office/drawing/2014/main" val="2875667979"/>
                    </a:ext>
                  </a:extLst>
                </a:gridCol>
                <a:gridCol w="676970">
                  <a:extLst>
                    <a:ext uri="{9D8B030D-6E8A-4147-A177-3AD203B41FA5}">
                      <a16:colId xmlns:a16="http://schemas.microsoft.com/office/drawing/2014/main" val="854090849"/>
                    </a:ext>
                  </a:extLst>
                </a:gridCol>
                <a:gridCol w="676970">
                  <a:extLst>
                    <a:ext uri="{9D8B030D-6E8A-4147-A177-3AD203B41FA5}">
                      <a16:colId xmlns:a16="http://schemas.microsoft.com/office/drawing/2014/main" val="3824073112"/>
                    </a:ext>
                  </a:extLst>
                </a:gridCol>
                <a:gridCol w="676970">
                  <a:extLst>
                    <a:ext uri="{9D8B030D-6E8A-4147-A177-3AD203B41FA5}">
                      <a16:colId xmlns:a16="http://schemas.microsoft.com/office/drawing/2014/main" val="4193258219"/>
                    </a:ext>
                  </a:extLst>
                </a:gridCol>
                <a:gridCol w="676970">
                  <a:extLst>
                    <a:ext uri="{9D8B030D-6E8A-4147-A177-3AD203B41FA5}">
                      <a16:colId xmlns:a16="http://schemas.microsoft.com/office/drawing/2014/main" val="1917282765"/>
                    </a:ext>
                  </a:extLst>
                </a:gridCol>
                <a:gridCol w="676970">
                  <a:extLst>
                    <a:ext uri="{9D8B030D-6E8A-4147-A177-3AD203B41FA5}">
                      <a16:colId xmlns:a16="http://schemas.microsoft.com/office/drawing/2014/main" val="2342161835"/>
                    </a:ext>
                  </a:extLst>
                </a:gridCol>
                <a:gridCol w="676970">
                  <a:extLst>
                    <a:ext uri="{9D8B030D-6E8A-4147-A177-3AD203B41FA5}">
                      <a16:colId xmlns:a16="http://schemas.microsoft.com/office/drawing/2014/main" val="28465079"/>
                    </a:ext>
                  </a:extLst>
                </a:gridCol>
                <a:gridCol w="676970">
                  <a:extLst>
                    <a:ext uri="{9D8B030D-6E8A-4147-A177-3AD203B41FA5}">
                      <a16:colId xmlns:a16="http://schemas.microsoft.com/office/drawing/2014/main" val="492721863"/>
                    </a:ext>
                  </a:extLst>
                </a:gridCol>
              </a:tblGrid>
              <a:tr h="685800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</a:t>
                      </a:r>
                      <a:endParaRPr lang="en-US" sz="36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7160" marR="137160" marT="68580" marB="6858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endParaRPr lang="en-US" sz="36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7160" marR="137160" marT="68580" marB="6858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</a:t>
                      </a:r>
                    </a:p>
                  </a:txBody>
                  <a:tcPr marL="137160" marR="137160" marT="68580" marB="6858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</a:t>
                      </a:r>
                      <a:endParaRPr lang="en-US" sz="36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7160" marR="137160" marT="68580" marB="6858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</a:t>
                      </a:r>
                    </a:p>
                  </a:txBody>
                  <a:tcPr marL="137160" marR="137160" marT="68580" marB="6858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</a:t>
                      </a:r>
                    </a:p>
                  </a:txBody>
                  <a:tcPr marL="137160" marR="137160" marT="68580" marB="6858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</a:t>
                      </a:r>
                    </a:p>
                  </a:txBody>
                  <a:tcPr marL="137160" marR="137160" marT="68580" marB="6858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</a:t>
                      </a:r>
                      <a:endParaRPr lang="en-US" sz="36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7160" marR="137160" marT="68580" marB="6858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</a:t>
                      </a:r>
                      <a:endParaRPr lang="en-US" sz="36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7160" marR="137160" marT="68580" marB="6858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</a:t>
                      </a:r>
                      <a:endParaRPr lang="en-US" sz="36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7160" marR="137160" marT="68580" marB="6858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</a:t>
                      </a:r>
                      <a:endParaRPr lang="en-US" sz="36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7160" marR="137160" marT="68580" marB="6858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</a:t>
                      </a:r>
                      <a:endParaRPr lang="en-US" sz="36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7160" marR="137160" marT="68580" marB="6858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</a:t>
                      </a:r>
                      <a:endParaRPr lang="en-US" sz="36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7160" marR="137160" marT="68580" marB="6858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3350137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DD741696-2E7F-4EC4-BC91-8B4490B5EF2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067306" y="3318557"/>
          <a:ext cx="4762002" cy="685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0286">
                  <a:extLst>
                    <a:ext uri="{9D8B030D-6E8A-4147-A177-3AD203B41FA5}">
                      <a16:colId xmlns:a16="http://schemas.microsoft.com/office/drawing/2014/main" val="899502890"/>
                    </a:ext>
                  </a:extLst>
                </a:gridCol>
                <a:gridCol w="680286">
                  <a:extLst>
                    <a:ext uri="{9D8B030D-6E8A-4147-A177-3AD203B41FA5}">
                      <a16:colId xmlns:a16="http://schemas.microsoft.com/office/drawing/2014/main" val="2737658015"/>
                    </a:ext>
                  </a:extLst>
                </a:gridCol>
                <a:gridCol w="680286">
                  <a:extLst>
                    <a:ext uri="{9D8B030D-6E8A-4147-A177-3AD203B41FA5}">
                      <a16:colId xmlns:a16="http://schemas.microsoft.com/office/drawing/2014/main" val="3072471778"/>
                    </a:ext>
                  </a:extLst>
                </a:gridCol>
                <a:gridCol w="680286">
                  <a:extLst>
                    <a:ext uri="{9D8B030D-6E8A-4147-A177-3AD203B41FA5}">
                      <a16:colId xmlns:a16="http://schemas.microsoft.com/office/drawing/2014/main" val="2300792691"/>
                    </a:ext>
                  </a:extLst>
                </a:gridCol>
                <a:gridCol w="680286">
                  <a:extLst>
                    <a:ext uri="{9D8B030D-6E8A-4147-A177-3AD203B41FA5}">
                      <a16:colId xmlns:a16="http://schemas.microsoft.com/office/drawing/2014/main" val="4092752698"/>
                    </a:ext>
                  </a:extLst>
                </a:gridCol>
                <a:gridCol w="680286">
                  <a:extLst>
                    <a:ext uri="{9D8B030D-6E8A-4147-A177-3AD203B41FA5}">
                      <a16:colId xmlns:a16="http://schemas.microsoft.com/office/drawing/2014/main" val="1673274558"/>
                    </a:ext>
                  </a:extLst>
                </a:gridCol>
                <a:gridCol w="680286">
                  <a:extLst>
                    <a:ext uri="{9D8B030D-6E8A-4147-A177-3AD203B41FA5}">
                      <a16:colId xmlns:a16="http://schemas.microsoft.com/office/drawing/2014/main" val="3809191068"/>
                    </a:ext>
                  </a:extLst>
                </a:gridCol>
              </a:tblGrid>
              <a:tr h="685800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</a:t>
                      </a:r>
                      <a:endParaRPr lang="en-US" sz="36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7160" marR="137160" marT="68580" marB="6858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</a:p>
                  </a:txBody>
                  <a:tcPr marL="137160" marR="137160" marT="68580" marB="6858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</a:t>
                      </a:r>
                    </a:p>
                  </a:txBody>
                  <a:tcPr marL="137160" marR="137160" marT="68580" marB="6858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</a:t>
                      </a:r>
                    </a:p>
                  </a:txBody>
                  <a:tcPr marL="137160" marR="137160" marT="68580" marB="6858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endParaRPr lang="en-US" sz="36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7160" marR="137160" marT="68580" marB="6858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</a:t>
                      </a:r>
                      <a:endParaRPr lang="en-US" sz="36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7160" marR="137160" marT="68580" marB="6858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  <a:endParaRPr lang="en-US" sz="36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7160" marR="137160" marT="68580" marB="6858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3350137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6E3F729B-940A-4DB0-83B7-7455D5C72B1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695706" y="4004357"/>
          <a:ext cx="2743200" cy="685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2300792691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1551237861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875667979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854090849"/>
                    </a:ext>
                  </a:extLst>
                </a:gridCol>
              </a:tblGrid>
              <a:tr h="685800"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3600" dirty="0" smtClean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１</a:t>
                      </a:r>
                      <a:endParaRPr lang="en-US" sz="36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7160" marR="137160" marT="68580" marB="6858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3600" dirty="0" smtClean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９</a:t>
                      </a:r>
                      <a:endParaRPr lang="en-US" sz="36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7160" marR="137160" marT="68580" marB="6858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3600" dirty="0" smtClean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９</a:t>
                      </a:r>
                      <a:endParaRPr lang="en-US" sz="36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7160" marR="137160" marT="68580" marB="6858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3600" dirty="0" smtClean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５</a:t>
                      </a:r>
                      <a:endParaRPr lang="en-US" sz="36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7160" marR="137160" marT="68580" marB="6858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3350137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B8B22C6D-EA53-46C2-AB4F-63A041716FD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009906" y="4738397"/>
          <a:ext cx="4800600" cy="685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899502890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737658015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3072471778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300792691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1551237861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875667979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854090849"/>
                    </a:ext>
                  </a:extLst>
                </a:gridCol>
              </a:tblGrid>
              <a:tr h="685800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</a:t>
                      </a:r>
                    </a:p>
                  </a:txBody>
                  <a:tcPr marL="137160" marR="137160" marT="68580" marB="6858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</a:t>
                      </a:r>
                    </a:p>
                  </a:txBody>
                  <a:tcPr marL="137160" marR="137160" marT="68580" marB="6858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</a:t>
                      </a:r>
                    </a:p>
                  </a:txBody>
                  <a:tcPr marL="137160" marR="137160" marT="68580" marB="6858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</a:t>
                      </a:r>
                    </a:p>
                  </a:txBody>
                  <a:tcPr marL="137160" marR="137160" marT="68580" marB="6858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</a:t>
                      </a:r>
                    </a:p>
                  </a:txBody>
                  <a:tcPr marL="137160" marR="137160" marT="68580" marB="6858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</a:t>
                      </a:r>
                    </a:p>
                  </a:txBody>
                  <a:tcPr marL="137160" marR="137160" marT="68580" marB="6858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</a:t>
                      </a:r>
                    </a:p>
                  </a:txBody>
                  <a:tcPr marL="137160" marR="137160" marT="68580" marB="6858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3350137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BEC99EE9-9D10-452A-A512-B59F56108EC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753106" y="5448317"/>
          <a:ext cx="4114800" cy="685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899502890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737658015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3072471778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300792691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1551237861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875667979"/>
                    </a:ext>
                  </a:extLst>
                </a:gridCol>
              </a:tblGrid>
              <a:tr h="685800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</a:t>
                      </a:r>
                    </a:p>
                  </a:txBody>
                  <a:tcPr marL="137160" marR="137160" marT="68580" marB="6858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</a:p>
                  </a:txBody>
                  <a:tcPr marL="137160" marR="137160" marT="68580" marB="6858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</a:t>
                      </a:r>
                    </a:p>
                  </a:txBody>
                  <a:tcPr marL="137160" marR="137160" marT="68580" marB="6858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</a:t>
                      </a:r>
                    </a:p>
                  </a:txBody>
                  <a:tcPr marL="137160" marR="137160" marT="68580" marB="6858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</a:t>
                      </a:r>
                      <a:endParaRPr lang="en-US" sz="36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7160" marR="137160" marT="68580" marB="6858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</a:t>
                      </a:r>
                      <a:endParaRPr lang="en-US" sz="36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7160" marR="137160" marT="68580" marB="6858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3350137"/>
                  </a:ext>
                </a:extLst>
              </a:tr>
            </a:tbl>
          </a:graphicData>
        </a:graphic>
      </p:graphicFrame>
      <p:sp>
        <p:nvSpPr>
          <p:cNvPr id="14" name="SO 1">
            <a:extLst>
              <a:ext uri="{FF2B5EF4-FFF2-40B4-BE49-F238E27FC236}">
                <a16:creationId xmlns:a16="http://schemas.microsoft.com/office/drawing/2014/main" id="{9481C498-5C4B-42E3-A512-C63A20699680}"/>
              </a:ext>
            </a:extLst>
          </p:cNvPr>
          <p:cNvSpPr/>
          <p:nvPr/>
        </p:nvSpPr>
        <p:spPr>
          <a:xfrm>
            <a:off x="3562719" y="2632757"/>
            <a:ext cx="685800" cy="685800"/>
          </a:xfrm>
          <a:prstGeom prst="ellipse">
            <a:avLst/>
          </a:prstGeom>
          <a:solidFill>
            <a:srgbClr val="00B0F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1600">
              <a:buClrTx/>
            </a:pPr>
            <a:r>
              <a:rPr lang="en-US" sz="3600" b="1" kern="120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15" name="BANG CAU HOI">
            <a:extLst>
              <a:ext uri="{FF2B5EF4-FFF2-40B4-BE49-F238E27FC236}">
                <a16:creationId xmlns:a16="http://schemas.microsoft.com/office/drawing/2014/main" id="{0ADCE57C-0D95-465E-A443-14F65C707071}"/>
              </a:ext>
            </a:extLst>
          </p:cNvPr>
          <p:cNvSpPr/>
          <p:nvPr/>
        </p:nvSpPr>
        <p:spPr>
          <a:xfrm>
            <a:off x="3180981" y="7497083"/>
            <a:ext cx="13001625" cy="2657475"/>
          </a:xfrm>
          <a:prstGeom prst="rect">
            <a:avLst/>
          </a:prstGeom>
          <a:solidFill>
            <a:schemeClr val="bg1"/>
          </a:solidFill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1600">
              <a:buClrTx/>
            </a:pPr>
            <a:r>
              <a:rPr lang="ja-JP" altLang="en-US" sz="4800" b="1" kern="1200" dirty="0">
                <a:solidFill>
                  <a:srgbClr val="002060"/>
                </a:solidFill>
                <a:latin typeface="Calibri" panose="020F0502020204030204"/>
                <a:ea typeface="游ゴシック" panose="020B0400000000000000" pitchFamily="34" charset="-128"/>
              </a:rPr>
              <a:t>１．ゲートさんはなにのきょうどせつりつしゃですか</a:t>
            </a:r>
            <a:r>
              <a:rPr lang="ja-JP" altLang="en-US" sz="4800" b="1" kern="1200" dirty="0" smtClean="0">
                <a:solidFill>
                  <a:srgbClr val="002060"/>
                </a:solidFill>
                <a:latin typeface="Calibri" panose="020F0502020204030204"/>
                <a:ea typeface="游ゴシック" panose="020B0400000000000000" pitchFamily="34" charset="-128"/>
              </a:rPr>
              <a:t>。</a:t>
            </a:r>
            <a:endParaRPr lang="vi-VN" altLang="ja-JP" sz="4800" b="1" kern="1200" dirty="0" smtClean="0">
              <a:solidFill>
                <a:srgbClr val="002060"/>
              </a:solidFill>
              <a:latin typeface="Calibri" panose="020F0502020204030204"/>
              <a:ea typeface="游ゴシック" panose="020B0400000000000000" pitchFamily="34" charset="-128"/>
            </a:endParaRPr>
          </a:p>
          <a:p>
            <a:pPr algn="ctr" defTabSz="1371600">
              <a:buClrTx/>
            </a:pPr>
            <a:r>
              <a:rPr lang="vi-VN" altLang="ja-JP" sz="4800" kern="1200" dirty="0" smtClean="0">
                <a:solidFill>
                  <a:srgbClr val="002060"/>
                </a:solidFill>
              </a:rPr>
              <a:t>(</a:t>
            </a:r>
            <a:r>
              <a:rPr lang="ja-JP" altLang="en-US" sz="4800" kern="1200" dirty="0" smtClean="0">
                <a:solidFill>
                  <a:srgbClr val="002060"/>
                </a:solidFill>
              </a:rPr>
              <a:t>き</a:t>
            </a:r>
            <a:r>
              <a:rPr lang="ja-JP" altLang="en-US" sz="4800" kern="1200" dirty="0">
                <a:solidFill>
                  <a:srgbClr val="002060"/>
                </a:solidFill>
              </a:rPr>
              <a:t>ょうどせつりつし</a:t>
            </a:r>
            <a:r>
              <a:rPr lang="ja-JP" altLang="en-US" sz="4800" kern="1200" dirty="0" smtClean="0">
                <a:solidFill>
                  <a:srgbClr val="002060"/>
                </a:solidFill>
              </a:rPr>
              <a:t>ゃ</a:t>
            </a:r>
            <a:r>
              <a:rPr lang="vi-VN" altLang="ja-JP" sz="4800" kern="1200" dirty="0" smtClean="0">
                <a:solidFill>
                  <a:srgbClr val="002060"/>
                </a:solidFill>
              </a:rPr>
              <a:t>=co-founder)</a:t>
            </a:r>
            <a:endParaRPr lang="en-US" sz="4800" kern="1200" dirty="0">
              <a:solidFill>
                <a:srgbClr val="002060"/>
              </a:solidFill>
              <a:latin typeface="Calibri" panose="020F0502020204030204"/>
              <a:cs typeface="Times New Roman" panose="02020603050405020304" pitchFamily="18" charset="0"/>
            </a:endParaRPr>
          </a:p>
        </p:txBody>
      </p:sp>
      <p:sp>
        <p:nvSpPr>
          <p:cNvPr id="16" name="SO 1">
            <a:extLst>
              <a:ext uri="{FF2B5EF4-FFF2-40B4-BE49-F238E27FC236}">
                <a16:creationId xmlns:a16="http://schemas.microsoft.com/office/drawing/2014/main" id="{1D33F037-C28B-4E1E-A3EF-BEB8B1D85450}"/>
              </a:ext>
            </a:extLst>
          </p:cNvPr>
          <p:cNvSpPr/>
          <p:nvPr/>
        </p:nvSpPr>
        <p:spPr>
          <a:xfrm>
            <a:off x="3562719" y="3335786"/>
            <a:ext cx="685800" cy="685800"/>
          </a:xfrm>
          <a:prstGeom prst="ellipse">
            <a:avLst/>
          </a:prstGeom>
          <a:solidFill>
            <a:srgbClr val="00B0F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1600">
              <a:buClrTx/>
            </a:pPr>
            <a:r>
              <a:rPr lang="en-US" sz="3600" b="1" kern="120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17" name="BANG CAU HOI">
            <a:extLst>
              <a:ext uri="{FF2B5EF4-FFF2-40B4-BE49-F238E27FC236}">
                <a16:creationId xmlns:a16="http://schemas.microsoft.com/office/drawing/2014/main" id="{769B24B0-2995-4B14-B68B-68E09B471FA8}"/>
              </a:ext>
            </a:extLst>
          </p:cNvPr>
          <p:cNvSpPr/>
          <p:nvPr/>
        </p:nvSpPr>
        <p:spPr>
          <a:xfrm>
            <a:off x="3180981" y="7510734"/>
            <a:ext cx="13001625" cy="2657475"/>
          </a:xfrm>
          <a:prstGeom prst="rect">
            <a:avLst/>
          </a:prstGeom>
          <a:solidFill>
            <a:schemeClr val="bg1"/>
          </a:solidFill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1600">
              <a:buClrTx/>
            </a:pPr>
            <a:r>
              <a:rPr lang="ja-JP" altLang="en-US" sz="4800" b="1" kern="1200" dirty="0">
                <a:solidFill>
                  <a:srgbClr val="002060"/>
                </a:solidFill>
                <a:latin typeface="Times New Roman" panose="02020603050405020304" pitchFamily="18" charset="0"/>
                <a:ea typeface="游ゴシック" panose="020B0400000000000000" pitchFamily="34" charset="-128"/>
                <a:cs typeface="Times New Roman" panose="02020603050405020304" pitchFamily="18" charset="0"/>
              </a:rPr>
              <a:t>２．ゲートさんはどのだいがくのだいがくせいでしたか。</a:t>
            </a:r>
            <a:endParaRPr lang="en-US" sz="4800" b="1" kern="12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SO 1">
            <a:extLst>
              <a:ext uri="{FF2B5EF4-FFF2-40B4-BE49-F238E27FC236}">
                <a16:creationId xmlns:a16="http://schemas.microsoft.com/office/drawing/2014/main" id="{BBCF5F42-A4D3-480F-90D5-E92A468C1E32}"/>
              </a:ext>
            </a:extLst>
          </p:cNvPr>
          <p:cNvSpPr/>
          <p:nvPr/>
        </p:nvSpPr>
        <p:spPr>
          <a:xfrm>
            <a:off x="3562719" y="4038815"/>
            <a:ext cx="685800" cy="685800"/>
          </a:xfrm>
          <a:prstGeom prst="ellipse">
            <a:avLst/>
          </a:prstGeom>
          <a:solidFill>
            <a:srgbClr val="00B0F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1600">
              <a:buClrTx/>
            </a:pPr>
            <a:r>
              <a:rPr lang="en-US" sz="3600" b="1" kern="120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</p:txBody>
      </p:sp>
      <p:sp>
        <p:nvSpPr>
          <p:cNvPr id="20" name="BANG CAU HOI">
            <a:extLst>
              <a:ext uri="{FF2B5EF4-FFF2-40B4-BE49-F238E27FC236}">
                <a16:creationId xmlns:a16="http://schemas.microsoft.com/office/drawing/2014/main" id="{3CEA3445-5BFD-4D20-8243-F1C9A3DCCAC0}"/>
              </a:ext>
            </a:extLst>
          </p:cNvPr>
          <p:cNvSpPr/>
          <p:nvPr/>
        </p:nvSpPr>
        <p:spPr>
          <a:xfrm>
            <a:off x="3180980" y="7497083"/>
            <a:ext cx="13001625" cy="2657475"/>
          </a:xfrm>
          <a:prstGeom prst="rect">
            <a:avLst/>
          </a:prstGeom>
          <a:solidFill>
            <a:schemeClr val="bg1"/>
          </a:solidFill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1600">
              <a:buClrTx/>
            </a:pPr>
            <a:r>
              <a:rPr lang="ja-JP" altLang="en-US" sz="4800" b="1" kern="1200" dirty="0">
                <a:solidFill>
                  <a:srgbClr val="002060"/>
                </a:solidFill>
                <a:latin typeface="Calibri Light" panose="020F0302020204030204"/>
                <a:ea typeface="游ゴシック" panose="020B0400000000000000" pitchFamily="34" charset="-128"/>
              </a:rPr>
              <a:t>３．ゲートさんはなねんからせかいでひとが</a:t>
            </a:r>
            <a:endParaRPr lang="en-US" altLang="ja-JP" sz="4800" b="1" kern="1200" dirty="0">
              <a:solidFill>
                <a:srgbClr val="002060"/>
              </a:solidFill>
              <a:latin typeface="Calibri Light" panose="020F0302020204030204"/>
              <a:ea typeface="游ゴシック" panose="020B0400000000000000" pitchFamily="34" charset="-128"/>
            </a:endParaRPr>
          </a:p>
          <a:p>
            <a:pPr algn="ctr" defTabSz="1371600">
              <a:buClrTx/>
            </a:pPr>
            <a:r>
              <a:rPr lang="ja-JP" altLang="en-US" sz="4800" b="1" kern="1200" dirty="0">
                <a:solidFill>
                  <a:srgbClr val="002060"/>
                </a:solidFill>
                <a:latin typeface="Calibri Light" panose="020F0302020204030204"/>
                <a:ea typeface="游ゴシック" panose="020B0400000000000000" pitchFamily="34" charset="-128"/>
                <a:cs typeface="Times New Roman" panose="02020603050405020304" pitchFamily="18" charset="0"/>
              </a:rPr>
              <a:t>いちばんリッチですか</a:t>
            </a:r>
            <a:r>
              <a:rPr lang="ja-JP" altLang="en-US" sz="4800" b="1" kern="1200" dirty="0" smtClean="0">
                <a:solidFill>
                  <a:srgbClr val="002060"/>
                </a:solidFill>
                <a:latin typeface="Calibri Light" panose="020F0302020204030204"/>
                <a:ea typeface="游ゴシック" panose="020B0400000000000000" pitchFamily="34" charset="-128"/>
                <a:cs typeface="Times New Roman" panose="02020603050405020304" pitchFamily="18" charset="0"/>
              </a:rPr>
              <a:t>。</a:t>
            </a:r>
            <a:r>
              <a:rPr lang="vi-VN" altLang="ja-JP" sz="4800" kern="1200" dirty="0" smtClean="0">
                <a:solidFill>
                  <a:srgbClr val="002060"/>
                </a:solidFill>
                <a:latin typeface="Calibri Light" panose="020F0302020204030204"/>
                <a:ea typeface="游ゴシック" panose="020B0400000000000000" pitchFamily="34" charset="-128"/>
                <a:cs typeface="Times New Roman" panose="02020603050405020304" pitchFamily="18" charset="0"/>
              </a:rPr>
              <a:t>(</a:t>
            </a:r>
            <a:r>
              <a:rPr lang="ja-JP" altLang="en-US" sz="4800" kern="1200" dirty="0">
                <a:solidFill>
                  <a:srgbClr val="002060"/>
                </a:solidFill>
                <a:latin typeface="Calibri Light" panose="020F0302020204030204"/>
                <a:cs typeface="Times New Roman" panose="02020603050405020304" pitchFamily="18" charset="0"/>
              </a:rPr>
              <a:t>リッ</a:t>
            </a:r>
            <a:r>
              <a:rPr lang="ja-JP" altLang="en-US" sz="4800" kern="1200" dirty="0" smtClean="0">
                <a:solidFill>
                  <a:srgbClr val="002060"/>
                </a:solidFill>
                <a:latin typeface="Calibri Light" panose="020F0302020204030204"/>
                <a:cs typeface="Times New Roman" panose="02020603050405020304" pitchFamily="18" charset="0"/>
              </a:rPr>
              <a:t>チ</a:t>
            </a:r>
            <a:r>
              <a:rPr lang="vi-VN" altLang="ja-JP" sz="4800" kern="1200" dirty="0" smtClean="0">
                <a:solidFill>
                  <a:srgbClr val="002060"/>
                </a:solidFill>
                <a:latin typeface="Calibri Light" panose="020F0302020204030204"/>
                <a:cs typeface="Times New Roman" panose="02020603050405020304" pitchFamily="18" charset="0"/>
              </a:rPr>
              <a:t>=giàu có)</a:t>
            </a:r>
            <a:endParaRPr lang="en-US" sz="4800" kern="1200" dirty="0">
              <a:solidFill>
                <a:srgbClr val="002060"/>
              </a:solidFill>
              <a:latin typeface="Calibri Light" panose="020F0302020204030204"/>
              <a:cs typeface="Times New Roman" panose="02020603050405020304" pitchFamily="18" charset="0"/>
            </a:endParaRPr>
          </a:p>
        </p:txBody>
      </p:sp>
      <p:sp>
        <p:nvSpPr>
          <p:cNvPr id="21" name="SO 1">
            <a:extLst>
              <a:ext uri="{FF2B5EF4-FFF2-40B4-BE49-F238E27FC236}">
                <a16:creationId xmlns:a16="http://schemas.microsoft.com/office/drawing/2014/main" id="{DC8E29FB-25FA-4026-9584-5B271CEC0B79}"/>
              </a:ext>
            </a:extLst>
          </p:cNvPr>
          <p:cNvSpPr/>
          <p:nvPr/>
        </p:nvSpPr>
        <p:spPr>
          <a:xfrm>
            <a:off x="3562719" y="4741844"/>
            <a:ext cx="685800" cy="685800"/>
          </a:xfrm>
          <a:prstGeom prst="ellipse">
            <a:avLst/>
          </a:prstGeom>
          <a:solidFill>
            <a:srgbClr val="00B0F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1600">
              <a:buClrTx/>
            </a:pPr>
            <a:r>
              <a:rPr lang="en-US" sz="3600" b="1" kern="120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</a:p>
        </p:txBody>
      </p:sp>
      <p:sp>
        <p:nvSpPr>
          <p:cNvPr id="22" name="BANG CAU HOI">
            <a:extLst>
              <a:ext uri="{FF2B5EF4-FFF2-40B4-BE49-F238E27FC236}">
                <a16:creationId xmlns:a16="http://schemas.microsoft.com/office/drawing/2014/main" id="{6B3846DD-5E39-46C1-A283-DA1E2B3460E8}"/>
              </a:ext>
            </a:extLst>
          </p:cNvPr>
          <p:cNvSpPr/>
          <p:nvPr/>
        </p:nvSpPr>
        <p:spPr>
          <a:xfrm>
            <a:off x="3180980" y="7491725"/>
            <a:ext cx="13001625" cy="2657475"/>
          </a:xfrm>
          <a:prstGeom prst="rect">
            <a:avLst/>
          </a:prstGeom>
          <a:solidFill>
            <a:schemeClr val="bg1"/>
          </a:solidFill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1600">
              <a:buClrTx/>
            </a:pPr>
            <a:r>
              <a:rPr lang="ja-JP" altLang="en-US" sz="4800" b="1" kern="1200" dirty="0">
                <a:solidFill>
                  <a:srgbClr val="002060"/>
                </a:solidFill>
                <a:latin typeface="Calibri Light" panose="020F0302020204030204"/>
                <a:ea typeface="游ゴシック" panose="020B0400000000000000" pitchFamily="34" charset="-128"/>
              </a:rPr>
              <a:t>４．ゲートさんはまいあさなにをよみますか。</a:t>
            </a:r>
            <a:endParaRPr lang="en-US" sz="4800" b="1" kern="1200" dirty="0">
              <a:solidFill>
                <a:srgbClr val="002060"/>
              </a:solidFill>
              <a:latin typeface="Calibri Light" panose="020F0302020204030204"/>
              <a:cs typeface="Times New Roman" panose="02020603050405020304" pitchFamily="18" charset="0"/>
            </a:endParaRPr>
          </a:p>
        </p:txBody>
      </p:sp>
      <p:sp>
        <p:nvSpPr>
          <p:cNvPr id="23" name="SO 1">
            <a:extLst>
              <a:ext uri="{FF2B5EF4-FFF2-40B4-BE49-F238E27FC236}">
                <a16:creationId xmlns:a16="http://schemas.microsoft.com/office/drawing/2014/main" id="{F9A7A82C-2ACE-41B7-B1D4-7B2D084475AA}"/>
              </a:ext>
            </a:extLst>
          </p:cNvPr>
          <p:cNvSpPr/>
          <p:nvPr/>
        </p:nvSpPr>
        <p:spPr>
          <a:xfrm>
            <a:off x="3562719" y="5444873"/>
            <a:ext cx="685800" cy="685800"/>
          </a:xfrm>
          <a:prstGeom prst="ellipse">
            <a:avLst/>
          </a:prstGeom>
          <a:solidFill>
            <a:srgbClr val="00B0F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1600">
              <a:buClrTx/>
            </a:pPr>
            <a:r>
              <a:rPr lang="en-US" sz="3600" b="1" kern="120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</a:p>
        </p:txBody>
      </p:sp>
      <p:sp>
        <p:nvSpPr>
          <p:cNvPr id="24" name="BANG CAU HOI">
            <a:extLst>
              <a:ext uri="{FF2B5EF4-FFF2-40B4-BE49-F238E27FC236}">
                <a16:creationId xmlns:a16="http://schemas.microsoft.com/office/drawing/2014/main" id="{53D9CBA9-4747-457A-BC3C-5A1C60F568E3}"/>
              </a:ext>
            </a:extLst>
          </p:cNvPr>
          <p:cNvSpPr/>
          <p:nvPr/>
        </p:nvSpPr>
        <p:spPr>
          <a:xfrm>
            <a:off x="3180980" y="7457267"/>
            <a:ext cx="13001625" cy="2657475"/>
          </a:xfrm>
          <a:prstGeom prst="rect">
            <a:avLst/>
          </a:prstGeom>
          <a:solidFill>
            <a:schemeClr val="bg1"/>
          </a:solidFill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1600">
              <a:buClrTx/>
            </a:pPr>
            <a:r>
              <a:rPr lang="ja-JP" altLang="en-US" sz="4800" b="1" kern="1200" dirty="0">
                <a:solidFill>
                  <a:srgbClr val="002060"/>
                </a:solidFill>
                <a:latin typeface="Calibri Light" panose="020F0302020204030204"/>
                <a:ea typeface="游ゴシック" panose="020B0400000000000000" pitchFamily="34" charset="-128"/>
              </a:rPr>
              <a:t>５．ゲートさんはスポーツでなにが</a:t>
            </a:r>
            <a:endParaRPr lang="en-US" altLang="ja-JP" sz="4800" b="1" kern="1200" dirty="0">
              <a:solidFill>
                <a:srgbClr val="002060"/>
              </a:solidFill>
              <a:latin typeface="Calibri Light" panose="020F0302020204030204"/>
              <a:ea typeface="游ゴシック" panose="020B0400000000000000" pitchFamily="34" charset="-128"/>
            </a:endParaRPr>
          </a:p>
          <a:p>
            <a:pPr algn="ctr" defTabSz="1371600">
              <a:buClrTx/>
            </a:pPr>
            <a:r>
              <a:rPr lang="ja-JP" altLang="en-US" sz="4800" b="1" kern="1200" dirty="0">
                <a:solidFill>
                  <a:srgbClr val="002060"/>
                </a:solidFill>
                <a:latin typeface="Calibri Light" panose="020F0302020204030204"/>
                <a:ea typeface="游ゴシック" panose="020B0400000000000000" pitchFamily="34" charset="-128"/>
              </a:rPr>
              <a:t>好きですか。</a:t>
            </a:r>
            <a:endParaRPr lang="en-US" sz="4800" b="1" kern="1200" dirty="0">
              <a:solidFill>
                <a:srgbClr val="002060"/>
              </a:solidFill>
              <a:latin typeface="Calibri Light" panose="020F0302020204030204"/>
              <a:cs typeface="Times New Roman" panose="02020603050405020304" pitchFamily="18" charset="0"/>
            </a:endParaRPr>
          </a:p>
        </p:txBody>
      </p:sp>
      <p:graphicFrame>
        <p:nvGraphicFramePr>
          <p:cNvPr id="31" name="Table 30">
            <a:extLst>
              <a:ext uri="{FF2B5EF4-FFF2-40B4-BE49-F238E27FC236}">
                <a16:creationId xmlns:a16="http://schemas.microsoft.com/office/drawing/2014/main" id="{A3969910-3E7B-4BBE-AFC8-387C40E8370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753085" y="2608637"/>
          <a:ext cx="8800623" cy="685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6971">
                  <a:extLst>
                    <a:ext uri="{9D8B030D-6E8A-4147-A177-3AD203B41FA5}">
                      <a16:colId xmlns:a16="http://schemas.microsoft.com/office/drawing/2014/main" val="899502890"/>
                    </a:ext>
                  </a:extLst>
                </a:gridCol>
                <a:gridCol w="676971">
                  <a:extLst>
                    <a:ext uri="{9D8B030D-6E8A-4147-A177-3AD203B41FA5}">
                      <a16:colId xmlns:a16="http://schemas.microsoft.com/office/drawing/2014/main" val="2737658015"/>
                    </a:ext>
                  </a:extLst>
                </a:gridCol>
                <a:gridCol w="676971">
                  <a:extLst>
                    <a:ext uri="{9D8B030D-6E8A-4147-A177-3AD203B41FA5}">
                      <a16:colId xmlns:a16="http://schemas.microsoft.com/office/drawing/2014/main" val="3072471778"/>
                    </a:ext>
                  </a:extLst>
                </a:gridCol>
                <a:gridCol w="676971">
                  <a:extLst>
                    <a:ext uri="{9D8B030D-6E8A-4147-A177-3AD203B41FA5}">
                      <a16:colId xmlns:a16="http://schemas.microsoft.com/office/drawing/2014/main" val="2300792691"/>
                    </a:ext>
                  </a:extLst>
                </a:gridCol>
                <a:gridCol w="676971">
                  <a:extLst>
                    <a:ext uri="{9D8B030D-6E8A-4147-A177-3AD203B41FA5}">
                      <a16:colId xmlns:a16="http://schemas.microsoft.com/office/drawing/2014/main" val="1551237861"/>
                    </a:ext>
                  </a:extLst>
                </a:gridCol>
                <a:gridCol w="676971">
                  <a:extLst>
                    <a:ext uri="{9D8B030D-6E8A-4147-A177-3AD203B41FA5}">
                      <a16:colId xmlns:a16="http://schemas.microsoft.com/office/drawing/2014/main" val="2875667979"/>
                    </a:ext>
                  </a:extLst>
                </a:gridCol>
                <a:gridCol w="676971">
                  <a:extLst>
                    <a:ext uri="{9D8B030D-6E8A-4147-A177-3AD203B41FA5}">
                      <a16:colId xmlns:a16="http://schemas.microsoft.com/office/drawing/2014/main" val="2267319405"/>
                    </a:ext>
                  </a:extLst>
                </a:gridCol>
                <a:gridCol w="676971">
                  <a:extLst>
                    <a:ext uri="{9D8B030D-6E8A-4147-A177-3AD203B41FA5}">
                      <a16:colId xmlns:a16="http://schemas.microsoft.com/office/drawing/2014/main" val="2836261868"/>
                    </a:ext>
                  </a:extLst>
                </a:gridCol>
                <a:gridCol w="676971">
                  <a:extLst>
                    <a:ext uri="{9D8B030D-6E8A-4147-A177-3AD203B41FA5}">
                      <a16:colId xmlns:a16="http://schemas.microsoft.com/office/drawing/2014/main" val="887829861"/>
                    </a:ext>
                  </a:extLst>
                </a:gridCol>
                <a:gridCol w="676971">
                  <a:extLst>
                    <a:ext uri="{9D8B030D-6E8A-4147-A177-3AD203B41FA5}">
                      <a16:colId xmlns:a16="http://schemas.microsoft.com/office/drawing/2014/main" val="3920066040"/>
                    </a:ext>
                  </a:extLst>
                </a:gridCol>
                <a:gridCol w="676971">
                  <a:extLst>
                    <a:ext uri="{9D8B030D-6E8A-4147-A177-3AD203B41FA5}">
                      <a16:colId xmlns:a16="http://schemas.microsoft.com/office/drawing/2014/main" val="3330654644"/>
                    </a:ext>
                  </a:extLst>
                </a:gridCol>
                <a:gridCol w="676971">
                  <a:extLst>
                    <a:ext uri="{9D8B030D-6E8A-4147-A177-3AD203B41FA5}">
                      <a16:colId xmlns:a16="http://schemas.microsoft.com/office/drawing/2014/main" val="4183277064"/>
                    </a:ext>
                  </a:extLst>
                </a:gridCol>
                <a:gridCol w="676971">
                  <a:extLst>
                    <a:ext uri="{9D8B030D-6E8A-4147-A177-3AD203B41FA5}">
                      <a16:colId xmlns:a16="http://schemas.microsoft.com/office/drawing/2014/main" val="854090849"/>
                    </a:ext>
                  </a:extLst>
                </a:gridCol>
              </a:tblGrid>
              <a:tr h="685800">
                <a:tc>
                  <a:txBody>
                    <a:bodyPr/>
                    <a:lstStyle/>
                    <a:p>
                      <a:pPr algn="ctr"/>
                      <a:endParaRPr lang="en-US" sz="36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7160" marR="137160" marT="68580" marB="6858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7160" marR="137160" marT="68580" marB="6858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7160" marR="137160" marT="68580" marB="6858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7160" marR="137160" marT="68580" marB="6858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7160" marR="137160" marT="68580" marB="6858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7160" marR="137160" marT="68580" marB="6858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7160" marR="137160" marT="68580" marB="6858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7160" marR="137160" marT="68580" marB="6858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7160" marR="137160" marT="68580" marB="6858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7160" marR="137160" marT="68580" marB="6858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7160" marR="137160" marT="68580" marB="6858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7160" marR="137160" marT="68580" marB="6858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7160" marR="137160" marT="68580" marB="6858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3350137"/>
                  </a:ext>
                </a:extLst>
              </a:tr>
            </a:tbl>
          </a:graphicData>
        </a:graphic>
      </p:graphicFrame>
      <p:graphicFrame>
        <p:nvGraphicFramePr>
          <p:cNvPr id="32" name="Table 31">
            <a:extLst>
              <a:ext uri="{FF2B5EF4-FFF2-40B4-BE49-F238E27FC236}">
                <a16:creationId xmlns:a16="http://schemas.microsoft.com/office/drawing/2014/main" id="{61548F70-A63A-474C-AF78-525FFBDB086D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067306" y="3289958"/>
          <a:ext cx="4762002" cy="685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0286">
                  <a:extLst>
                    <a:ext uri="{9D8B030D-6E8A-4147-A177-3AD203B41FA5}">
                      <a16:colId xmlns:a16="http://schemas.microsoft.com/office/drawing/2014/main" val="899502890"/>
                    </a:ext>
                  </a:extLst>
                </a:gridCol>
                <a:gridCol w="680286">
                  <a:extLst>
                    <a:ext uri="{9D8B030D-6E8A-4147-A177-3AD203B41FA5}">
                      <a16:colId xmlns:a16="http://schemas.microsoft.com/office/drawing/2014/main" val="2737658015"/>
                    </a:ext>
                  </a:extLst>
                </a:gridCol>
                <a:gridCol w="680286">
                  <a:extLst>
                    <a:ext uri="{9D8B030D-6E8A-4147-A177-3AD203B41FA5}">
                      <a16:colId xmlns:a16="http://schemas.microsoft.com/office/drawing/2014/main" val="3072471778"/>
                    </a:ext>
                  </a:extLst>
                </a:gridCol>
                <a:gridCol w="680286">
                  <a:extLst>
                    <a:ext uri="{9D8B030D-6E8A-4147-A177-3AD203B41FA5}">
                      <a16:colId xmlns:a16="http://schemas.microsoft.com/office/drawing/2014/main" val="2300792691"/>
                    </a:ext>
                  </a:extLst>
                </a:gridCol>
                <a:gridCol w="680286">
                  <a:extLst>
                    <a:ext uri="{9D8B030D-6E8A-4147-A177-3AD203B41FA5}">
                      <a16:colId xmlns:a16="http://schemas.microsoft.com/office/drawing/2014/main" val="785316731"/>
                    </a:ext>
                  </a:extLst>
                </a:gridCol>
                <a:gridCol w="680286">
                  <a:extLst>
                    <a:ext uri="{9D8B030D-6E8A-4147-A177-3AD203B41FA5}">
                      <a16:colId xmlns:a16="http://schemas.microsoft.com/office/drawing/2014/main" val="350641371"/>
                    </a:ext>
                  </a:extLst>
                </a:gridCol>
                <a:gridCol w="680286">
                  <a:extLst>
                    <a:ext uri="{9D8B030D-6E8A-4147-A177-3AD203B41FA5}">
                      <a16:colId xmlns:a16="http://schemas.microsoft.com/office/drawing/2014/main" val="569278165"/>
                    </a:ext>
                  </a:extLst>
                </a:gridCol>
              </a:tblGrid>
              <a:tr h="685800">
                <a:tc>
                  <a:txBody>
                    <a:bodyPr/>
                    <a:lstStyle/>
                    <a:p>
                      <a:pPr algn="ctr"/>
                      <a:endParaRPr lang="en-US" sz="36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7160" marR="137160" marT="68580" marB="6858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7160" marR="137160" marT="68580" marB="6858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7160" marR="137160" marT="68580" marB="6858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7160" marR="137160" marT="68580" marB="6858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7160" marR="137160" marT="68580" marB="6858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7160" marR="137160" marT="68580" marB="6858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7160" marR="137160" marT="68580" marB="6858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3350137"/>
                  </a:ext>
                </a:extLst>
              </a:tr>
            </a:tbl>
          </a:graphicData>
        </a:graphic>
      </p:graphicFrame>
      <p:graphicFrame>
        <p:nvGraphicFramePr>
          <p:cNvPr id="33" name="Table 32">
            <a:extLst>
              <a:ext uri="{FF2B5EF4-FFF2-40B4-BE49-F238E27FC236}">
                <a16:creationId xmlns:a16="http://schemas.microsoft.com/office/drawing/2014/main" id="{A23EA23F-848A-4C7C-B6C3-C10C2932509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695706" y="4024382"/>
          <a:ext cx="2743200" cy="685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2300792691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1551237861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875667979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854090849"/>
                    </a:ext>
                  </a:extLst>
                </a:gridCol>
              </a:tblGrid>
              <a:tr h="685800">
                <a:tc>
                  <a:txBody>
                    <a:bodyPr/>
                    <a:lstStyle/>
                    <a:p>
                      <a:pPr algn="ctr"/>
                      <a:endParaRPr lang="en-US" sz="36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7160" marR="137160" marT="68580" marB="6858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7160" marR="137160" marT="68580" marB="6858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7160" marR="137160" marT="68580" marB="6858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7160" marR="137160" marT="68580" marB="6858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3350137"/>
                  </a:ext>
                </a:extLst>
              </a:tr>
            </a:tbl>
          </a:graphicData>
        </a:graphic>
      </p:graphicFrame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8BE67180-47FA-4817-940E-F8DF1289FBC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009906" y="4749476"/>
          <a:ext cx="4800600" cy="685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899502890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737658015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3072471778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300792691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1551237861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875667979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854090849"/>
                    </a:ext>
                  </a:extLst>
                </a:gridCol>
              </a:tblGrid>
              <a:tr h="685800">
                <a:tc>
                  <a:txBody>
                    <a:bodyPr/>
                    <a:lstStyle/>
                    <a:p>
                      <a:pPr algn="ctr"/>
                      <a:endParaRPr lang="en-US" sz="36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7160" marR="137160" marT="68580" marB="6858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7160" marR="137160" marT="68580" marB="6858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7160" marR="137160" marT="68580" marB="6858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7160" marR="137160" marT="68580" marB="6858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7160" marR="137160" marT="68580" marB="6858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7160" marR="137160" marT="68580" marB="6858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7160" marR="137160" marT="68580" marB="6858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3350137"/>
                  </a:ext>
                </a:extLst>
              </a:tr>
            </a:tbl>
          </a:graphicData>
        </a:graphic>
      </p:graphicFrame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DF3E1DE1-3E2E-490B-8356-B73A8135A9D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753106" y="5437238"/>
          <a:ext cx="4114800" cy="685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899502890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737658015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3072471778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300792691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1551237861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875667979"/>
                    </a:ext>
                  </a:extLst>
                </a:gridCol>
              </a:tblGrid>
              <a:tr h="685800">
                <a:tc>
                  <a:txBody>
                    <a:bodyPr/>
                    <a:lstStyle/>
                    <a:p>
                      <a:pPr algn="ctr"/>
                      <a:endParaRPr lang="en-US" sz="36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7160" marR="137160" marT="68580" marB="6858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7160" marR="137160" marT="68580" marB="6858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7160" marR="137160" marT="68580" marB="6858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7160" marR="137160" marT="68580" marB="6858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7160" marR="137160" marT="68580" marB="6858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7160" marR="137160" marT="68580" marB="6858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3350137"/>
                  </a:ext>
                </a:extLst>
              </a:tr>
            </a:tbl>
          </a:graphicData>
        </a:graphic>
      </p:graphicFrame>
      <p:sp>
        <p:nvSpPr>
          <p:cNvPr id="39" name="SO 1">
            <a:extLst>
              <a:ext uri="{FF2B5EF4-FFF2-40B4-BE49-F238E27FC236}">
                <a16:creationId xmlns:a16="http://schemas.microsoft.com/office/drawing/2014/main" id="{4A20E550-B7DC-4BD0-A2B7-A8E53D50887C}"/>
              </a:ext>
            </a:extLst>
          </p:cNvPr>
          <p:cNvSpPr/>
          <p:nvPr/>
        </p:nvSpPr>
        <p:spPr>
          <a:xfrm>
            <a:off x="8753106" y="1802313"/>
            <a:ext cx="685800" cy="685800"/>
          </a:xfrm>
          <a:prstGeom prst="ellipse">
            <a:avLst/>
          </a:prstGeom>
          <a:solidFill>
            <a:srgbClr val="00B0F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1600">
              <a:buClrTx/>
            </a:pPr>
            <a:r>
              <a:rPr lang="ja-JP" altLang="en-US" sz="3600" b="1" kern="1200" dirty="0">
                <a:solidFill>
                  <a:prstClr val="white"/>
                </a:solidFill>
                <a:latin typeface="Times New Roman" panose="02020603050405020304" pitchFamily="18" charset="0"/>
                <a:ea typeface="游ゴシック" panose="020B0400000000000000" pitchFamily="34" charset="-128"/>
                <a:cs typeface="Times New Roman" panose="02020603050405020304" pitchFamily="18" charset="0"/>
              </a:rPr>
              <a:t>６</a:t>
            </a:r>
            <a:endParaRPr lang="en-US" sz="3600" b="1" kern="1200" dirty="0">
              <a:solidFill>
                <a:prstClr val="whit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F5D32D8-874D-4431-BCF9-B9B8EC6C9F08}"/>
              </a:ext>
            </a:extLst>
          </p:cNvPr>
          <p:cNvSpPr/>
          <p:nvPr/>
        </p:nvSpPr>
        <p:spPr>
          <a:xfrm>
            <a:off x="1236670" y="354789"/>
            <a:ext cx="6509474" cy="1800493"/>
          </a:xfrm>
          <a:prstGeom prst="rect">
            <a:avLst/>
          </a:prstGeom>
          <a:noFill/>
        </p:spPr>
        <p:txBody>
          <a:bodyPr wrap="none" lIns="137160" tIns="68580" rIns="137160" bIns="68580">
            <a:spAutoFit/>
          </a:bodyPr>
          <a:lstStyle/>
          <a:p>
            <a:pPr algn="ctr" defTabSz="1371600">
              <a:buClrTx/>
            </a:pPr>
            <a:r>
              <a:rPr lang="ja-JP" altLang="en-US" sz="5400" b="1" kern="1200" dirty="0">
                <a:ln w="6600">
                  <a:solidFill>
                    <a:srgbClr val="ED7D31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rgbClr val="ED7D31"/>
                  </a:outerShdw>
                </a:effectLst>
                <a:latin typeface="Times New Roman" panose="02020603050405020304" pitchFamily="18" charset="0"/>
                <a:ea typeface="游ゴシック" panose="020B0400000000000000" pitchFamily="34" charset="-128"/>
                <a:cs typeface="Times New Roman" panose="02020603050405020304" pitchFamily="18" charset="0"/>
              </a:rPr>
              <a:t>ゲームをしましょう</a:t>
            </a:r>
            <a:endParaRPr lang="vi-VN" altLang="ja-JP" sz="5400" b="1" kern="1200" dirty="0">
              <a:ln w="6600">
                <a:solidFill>
                  <a:srgbClr val="ED7D31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rgbClr val="ED7D31"/>
                </a:outerShdw>
              </a:effectLst>
              <a:latin typeface="Times New Roman" panose="02020603050405020304" pitchFamily="18" charset="0"/>
              <a:ea typeface="游ゴシック" panose="020B0400000000000000" pitchFamily="34" charset="-128"/>
              <a:cs typeface="Times New Roman" panose="02020603050405020304" pitchFamily="18" charset="0"/>
            </a:endParaRPr>
          </a:p>
          <a:p>
            <a:pPr algn="ctr" defTabSz="1371600">
              <a:buClrTx/>
            </a:pPr>
            <a:r>
              <a:rPr lang="vi-VN" altLang="ja-JP" sz="5400" b="1" kern="1200" dirty="0">
                <a:ln w="6600">
                  <a:solidFill>
                    <a:srgbClr val="ED7D31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rgbClr val="ED7D31"/>
                  </a:outerShdw>
                </a:effectLst>
                <a:latin typeface="Times New Roman" panose="02020603050405020304" pitchFamily="18" charset="0"/>
                <a:ea typeface="游ゴシック" panose="020B0400000000000000" pitchFamily="34" charset="-128"/>
                <a:cs typeface="Times New Roman" panose="02020603050405020304" pitchFamily="18" charset="0"/>
              </a:rPr>
              <a:t>(chú ý có quà nhá)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9623685" y="547154"/>
            <a:ext cx="58311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800" dirty="0" smtClean="0">
                <a:solidFill>
                  <a:schemeClr val="bg1"/>
                </a:solidFill>
              </a:rPr>
              <a:t>Đáp án ghi bằng romaji nha ^^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6837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900" decel="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21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2" fill="hold">
                      <p:stCondLst>
                        <p:cond delay="0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7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" decel="100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seq concurrent="1" nextAc="seek">
              <p:cTn id="30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1" fill="hold">
                      <p:stCondLst>
                        <p:cond delay="0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3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900" decel="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seq concurrent="1" nextAc="seek">
              <p:cTn id="44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5" fill="hold">
                      <p:stCondLst>
                        <p:cond delay="0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37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" decel="100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seq concurrent="1" nextAc="seek">
              <p:cTn id="53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4" fill="hold">
                      <p:stCondLst>
                        <p:cond delay="0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5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900" decel="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seq concurrent="1" nextAc="seek">
              <p:cTn id="67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8" fill="hold">
                      <p:stCondLst>
                        <p:cond delay="0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37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" decel="100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  <p:seq concurrent="1" nextAc="seek">
              <p:cTn id="76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7" fill="hold">
                      <p:stCondLst>
                        <p:cond delay="0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8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00"/>
                            </p:stCondLst>
                            <p:childTnLst>
                              <p:par>
                                <p:cTn id="84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900" decel="10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  <p:seq concurrent="1" nextAc="seek">
              <p:cTn id="90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1" fill="hold">
                      <p:stCondLst>
                        <p:cond delay="0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37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1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" decel="100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  <p:seq concurrent="1" nextAc="seek">
              <p:cTn id="99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0" fill="hold">
                      <p:stCondLst>
                        <p:cond delay="0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10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500"/>
                            </p:stCondLst>
                            <p:childTnLst>
                              <p:par>
                                <p:cTn id="107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900" decel="10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  <p:seq concurrent="1" nextAc="seek">
              <p:cTn id="113" restart="whenNotActive" fill="hold" evtFilter="cancelBubble" nodeType="interactiveSeq">
                <p:stCondLst>
                  <p:cond evt="onClick" delay="0">
                    <p:tgtEl>
                      <p:spTgt spid="2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4" fill="hold">
                      <p:stCondLst>
                        <p:cond delay="0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37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8" dur="10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100" decel="1000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"/>
                  </p:tgtEl>
                </p:cond>
              </p:nextCondLst>
            </p:seq>
            <p:seq concurrent="1" nextAc="seek">
              <p:cTn id="122" restart="whenNotActive" fill="hold" evtFilter="cancelBubble" nodeType="interactiveSeq">
                <p:stCondLst>
                  <p:cond evt="onClick" delay="0">
                    <p:tgtEl>
                      <p:spTgt spid="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3" fill="hold">
                      <p:stCondLst>
                        <p:cond delay="0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2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shreg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"/>
                  </p:tgtEl>
                </p:cond>
              </p:nextCondLst>
            </p:seq>
            <p:seq concurrent="1" nextAc="seek">
              <p:cTn id="128" restart="whenNotActive" fill="hold" evtFilter="cancelBubble" nodeType="interactiveSeq">
                <p:stCondLst>
                  <p:cond evt="onClick" delay="0">
                    <p:tgtEl>
                      <p:spTgt spid="3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9" fill="hold">
                      <p:stCondLst>
                        <p:cond delay="0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3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shreg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2"/>
                  </p:tgtEl>
                </p:cond>
              </p:nextCondLst>
            </p:seq>
            <p:seq concurrent="1" nextAc="seek">
              <p:cTn id="134" restart="whenNotActive" fill="hold" evtFilter="cancelBubble" nodeType="interactiveSeq">
                <p:stCondLst>
                  <p:cond evt="onClick" delay="0">
                    <p:tgtEl>
                      <p:spTgt spid="3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5" fill="hold">
                      <p:stCondLst>
                        <p:cond delay="0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3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shreg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3"/>
                  </p:tgtEl>
                </p:cond>
              </p:nextCondLst>
            </p:seq>
            <p:seq concurrent="1" nextAc="seek">
              <p:cTn id="140" restart="whenNotActive" fill="hold" evtFilter="cancelBubble" nodeType="interactiveSeq">
                <p:stCondLst>
                  <p:cond evt="onClick" delay="0">
                    <p:tgtEl>
                      <p:spTgt spid="3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1" fill="hold">
                      <p:stCondLst>
                        <p:cond delay="0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4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shreg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4"/>
                  </p:tgtEl>
                </p:cond>
              </p:nextCondLst>
            </p:seq>
            <p:seq concurrent="1" nextAc="seek">
              <p:cTn id="146" restart="whenNotActive" fill="hold" evtFilter="cancelBubble" nodeType="interactiveSeq">
                <p:stCondLst>
                  <p:cond evt="onClick" delay="0">
                    <p:tgtEl>
                      <p:spTgt spid="3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7" fill="hold">
                      <p:stCondLst>
                        <p:cond delay="0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4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shreg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5"/>
                  </p:tgtEl>
                </p:cond>
              </p:nextCondLst>
            </p:seq>
            <p:seq concurrent="1" nextAc="seek">
              <p:cTn id="152" restart="whenNotActive" fill="hold" evtFilter="cancelBubble" nodeType="interactiveSeq">
                <p:stCondLst>
                  <p:cond evt="onClick" delay="0">
                    <p:tgtEl>
                      <p:spTgt spid="3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3" fill="hold">
                      <p:stCondLst>
                        <p:cond delay="0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15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shreg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5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9"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  <p:bldP spid="17" grpId="0" animBg="1"/>
      <p:bldP spid="17" grpId="1" animBg="1"/>
      <p:bldP spid="20" grpId="0" animBg="1"/>
      <p:bldP spid="20" grpId="1" animBg="1"/>
      <p:bldP spid="22" grpId="0" animBg="1"/>
      <p:bldP spid="22" grpId="1" animBg="1"/>
      <p:bldP spid="24" grpId="0" animBg="1"/>
      <p:bldP spid="24" grpId="1" animBg="1"/>
      <p:bldP spid="40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980671" y="2817340"/>
            <a:ext cx="1149178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371600">
              <a:buClrTx/>
            </a:pPr>
            <a:r>
              <a:rPr lang="ja-JP" altLang="en-US" sz="9000" kern="1200" dirty="0">
                <a:solidFill>
                  <a:prstClr val="white"/>
                </a:solidFill>
                <a:latin typeface="Arial" panose="020B0604020202020204" pitchFamily="34" charset="0"/>
                <a:ea typeface="+mn-ea"/>
                <a:cs typeface="+mn-cs"/>
              </a:rPr>
              <a:t>プレゼン</a:t>
            </a:r>
            <a:r>
              <a:rPr lang="ja-JP" altLang="en-US" sz="9000" kern="1200" dirty="0" smtClean="0">
                <a:solidFill>
                  <a:prstClr val="white"/>
                </a:solidFill>
                <a:latin typeface="Arial" panose="020B0604020202020204" pitchFamily="34" charset="0"/>
                <a:ea typeface="+mn-ea"/>
                <a:cs typeface="+mn-cs"/>
              </a:rPr>
              <a:t>ト</a:t>
            </a:r>
            <a:endParaRPr lang="vi-VN" altLang="ja-JP" sz="9000" kern="1200" dirty="0" smtClean="0">
              <a:solidFill>
                <a:prstClr val="white"/>
              </a:solidFill>
              <a:latin typeface="Arial" panose="020B0604020202020204" pitchFamily="34" charset="0"/>
              <a:ea typeface="+mn-ea"/>
              <a:cs typeface="+mn-cs"/>
            </a:endParaRPr>
          </a:p>
          <a:p>
            <a:pPr defTabSz="1371600">
              <a:buClrTx/>
            </a:pPr>
            <a:r>
              <a:rPr lang="vi-VN" sz="9000" kern="1200" dirty="0" smtClean="0">
                <a:solidFill>
                  <a:prstClr val="white"/>
                </a:solidFill>
                <a:latin typeface="Arial" panose="020B0604020202020204" pitchFamily="34" charset="0"/>
                <a:ea typeface="+mn-ea"/>
                <a:cs typeface="+mn-cs"/>
              </a:rPr>
              <a:t>Fb.me/... </a:t>
            </a:r>
            <a:r>
              <a:rPr lang="vi-VN" sz="9000" kern="1200" dirty="0">
                <a:solidFill>
                  <a:prstClr val="white"/>
                </a:solidFill>
                <a:latin typeface="Arial" panose="020B0604020202020204" pitchFamily="34" charset="0"/>
                <a:ea typeface="+mn-ea"/>
                <a:cs typeface="+mn-cs"/>
              </a:rPr>
              <a:t>6</a:t>
            </a:r>
            <a:r>
              <a:rPr lang="vi-VN" sz="9000" kern="1200" dirty="0" smtClean="0">
                <a:solidFill>
                  <a:prstClr val="white"/>
                </a:solidFill>
                <a:latin typeface="Arial" panose="020B0604020202020204" pitchFamily="34" charset="0"/>
                <a:ea typeface="+mn-ea"/>
                <a:cs typeface="+mn-cs"/>
              </a:rPr>
              <a:t>....</a:t>
            </a:r>
            <a:endParaRPr lang="vi-VN" sz="9000" kern="1200" dirty="0">
              <a:solidFill>
                <a:prstClr val="white"/>
              </a:solidFill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72501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345C"/>
        </a:solidFill>
        <a:effectLst/>
      </p:bgPr>
    </p:bg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8" name="Google Shape;418;p23"/>
          <p:cNvPicPr preferRelativeResize="0"/>
          <p:nvPr/>
        </p:nvPicPr>
        <p:blipFill rotWithShape="1">
          <a:blip r:embed="rId3">
            <a:alphaModFix amt="19999"/>
          </a:blip>
          <a:srcRect/>
          <a:stretch/>
        </p:blipFill>
        <p:spPr>
          <a:xfrm rot="614957">
            <a:off x="11325353" y="2430414"/>
            <a:ext cx="9621533" cy="9970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5591306">
            <a:off x="15506726" y="-868847"/>
            <a:ext cx="1676875" cy="1737694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p23"/>
          <p:cNvPicPr preferRelativeResize="0"/>
          <p:nvPr/>
        </p:nvPicPr>
        <p:blipFill rotWithShape="1">
          <a:blip r:embed="rId3">
            <a:alphaModFix amt="19999"/>
          </a:blip>
          <a:srcRect/>
          <a:stretch/>
        </p:blipFill>
        <p:spPr>
          <a:xfrm rot="-8637705">
            <a:off x="1847673" y="-2417461"/>
            <a:ext cx="14592653" cy="15121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" name="Google Shape;421;p23"/>
          <p:cNvPicPr preferRelativeResize="0"/>
          <p:nvPr/>
        </p:nvPicPr>
        <p:blipFill rotWithShape="1">
          <a:blip r:embed="rId3">
            <a:alphaModFix amt="19999"/>
          </a:blip>
          <a:srcRect/>
          <a:stretch/>
        </p:blipFill>
        <p:spPr>
          <a:xfrm rot="-9762824">
            <a:off x="-1040502" y="-1160167"/>
            <a:ext cx="5851798" cy="6064039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" name="Google Shape;422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092154">
            <a:off x="1063492" y="8947778"/>
            <a:ext cx="2787319" cy="2888413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p23"/>
          <p:cNvSpPr/>
          <p:nvPr/>
        </p:nvSpPr>
        <p:spPr>
          <a:xfrm>
            <a:off x="-149765" y="7954219"/>
            <a:ext cx="1175830" cy="1181100"/>
          </a:xfrm>
          <a:custGeom>
            <a:avLst/>
            <a:gdLst/>
            <a:ahLst/>
            <a:cxnLst/>
            <a:rect l="l" t="t" r="r" b="b"/>
            <a:pathLst>
              <a:path w="6321665" h="6350000" extrusionOk="0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rgbClr val="6BD4C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4" name="Google Shape;424;p23"/>
          <p:cNvSpPr/>
          <p:nvPr/>
        </p:nvSpPr>
        <p:spPr>
          <a:xfrm>
            <a:off x="17260575" y="742950"/>
            <a:ext cx="568950" cy="571500"/>
          </a:xfrm>
          <a:custGeom>
            <a:avLst/>
            <a:gdLst/>
            <a:ahLst/>
            <a:cxnLst/>
            <a:rect l="l" t="t" r="r" b="b"/>
            <a:pathLst>
              <a:path w="6321665" h="6350000" extrusionOk="0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rgbClr val="6BD4C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5" name="Google Shape;425;p23"/>
          <p:cNvGrpSpPr/>
          <p:nvPr/>
        </p:nvGrpSpPr>
        <p:grpSpPr>
          <a:xfrm>
            <a:off x="2485825" y="3457278"/>
            <a:ext cx="13316350" cy="3371553"/>
            <a:chOff x="0" y="-8334"/>
            <a:chExt cx="17755134" cy="4495403"/>
          </a:xfrm>
        </p:grpSpPr>
        <p:sp>
          <p:nvSpPr>
            <p:cNvPr id="426" name="Google Shape;426;p23"/>
            <p:cNvSpPr txBox="1"/>
            <p:nvPr/>
          </p:nvSpPr>
          <p:spPr>
            <a:xfrm>
              <a:off x="0" y="-8334"/>
              <a:ext cx="17755134" cy="326945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 b="0" i="0" u="none" strike="noStrike" cap="none" dirty="0" err="1">
                  <a:solidFill>
                    <a:srgbClr val="6BD4CD"/>
                  </a:solidFill>
                  <a:latin typeface="Calibri"/>
                  <a:ea typeface="Calibri"/>
                  <a:cs typeface="Calibri"/>
                  <a:sym typeface="Calibri"/>
                </a:rPr>
                <a:t>これでプレゼンテーションは終了です</a:t>
              </a:r>
              <a:r>
                <a:rPr lang="en-US" sz="8000" b="0" i="0" u="none" strike="noStrike" cap="none" dirty="0">
                  <a:solidFill>
                    <a:srgbClr val="6BD4CD"/>
                  </a:solidFill>
                  <a:latin typeface="Calibri"/>
                  <a:ea typeface="Calibri"/>
                  <a:cs typeface="Calibri"/>
                  <a:sym typeface="Calibri"/>
                </a:rPr>
                <a:t>。</a:t>
              </a:r>
              <a:endParaRPr dirty="0"/>
            </a:p>
          </p:txBody>
        </p:sp>
        <p:sp>
          <p:nvSpPr>
            <p:cNvPr id="427" name="Google Shape;427;p23"/>
            <p:cNvSpPr txBox="1"/>
            <p:nvPr/>
          </p:nvSpPr>
          <p:spPr>
            <a:xfrm>
              <a:off x="0" y="3772694"/>
              <a:ext cx="17755134" cy="7143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599" b="0" i="0" u="none" strike="noStrike" cap="none">
                  <a:solidFill>
                    <a:srgbClr val="6BD4CD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GOBI</a:t>
              </a: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BD4CD"/>
        </a:solidFill>
        <a:effectLst/>
      </p:bgPr>
    </p:bg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2" name="Google Shape;432;p24"/>
          <p:cNvGrpSpPr/>
          <p:nvPr/>
        </p:nvGrpSpPr>
        <p:grpSpPr>
          <a:xfrm>
            <a:off x="4152212" y="1626618"/>
            <a:ext cx="10571099" cy="5649850"/>
            <a:chOff x="43729" y="263083"/>
            <a:chExt cx="14094798" cy="7533133"/>
          </a:xfrm>
        </p:grpSpPr>
        <p:sp>
          <p:nvSpPr>
            <p:cNvPr id="433" name="Google Shape;433;p24"/>
            <p:cNvSpPr txBox="1"/>
            <p:nvPr/>
          </p:nvSpPr>
          <p:spPr>
            <a:xfrm rot="-592460">
              <a:off x="170765" y="1412469"/>
              <a:ext cx="13634597" cy="26593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400" b="0" i="0" u="none" strike="noStrike" cap="none">
                  <a:solidFill>
                    <a:srgbClr val="F6F3E4"/>
                  </a:solidFill>
                  <a:latin typeface="Calibri"/>
                  <a:ea typeface="Calibri"/>
                  <a:cs typeface="Calibri"/>
                  <a:sym typeface="Calibri"/>
                </a:rPr>
                <a:t>ありがとう</a:t>
              </a:r>
              <a:endParaRPr sz="14400" b="0" i="0" u="none" strike="noStrike" cap="none">
                <a:solidFill>
                  <a:srgbClr val="F6F3E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4" name="Google Shape;434;p24"/>
            <p:cNvSpPr txBox="1"/>
            <p:nvPr/>
          </p:nvSpPr>
          <p:spPr>
            <a:xfrm rot="-515361">
              <a:off x="1630787" y="4964081"/>
              <a:ext cx="12434519" cy="191431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400" b="0" i="0" u="none" strike="noStrike" cap="none">
                  <a:solidFill>
                    <a:srgbClr val="F6F3E4"/>
                  </a:solidFill>
                  <a:latin typeface="Calibri"/>
                  <a:ea typeface="Calibri"/>
                  <a:cs typeface="Calibri"/>
                  <a:sym typeface="Calibri"/>
                </a:rPr>
                <a:t>ございます。</a:t>
              </a: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822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345C"/>
        </a:solid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2"/>
          <p:cNvPicPr preferRelativeResize="0"/>
          <p:nvPr/>
        </p:nvPicPr>
        <p:blipFill rotWithShape="1">
          <a:blip r:embed="rId3">
            <a:alphaModFix amt="19999"/>
          </a:blip>
          <a:srcRect/>
          <a:stretch/>
        </p:blipFill>
        <p:spPr>
          <a:xfrm rot="-3261929">
            <a:off x="9529096" y="-3897920"/>
            <a:ext cx="12406564" cy="12856543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3503445">
            <a:off x="16271422" y="-688600"/>
            <a:ext cx="2293248" cy="2376423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8907459">
            <a:off x="-469322" y="7673063"/>
            <a:ext cx="2393626" cy="24804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2"/>
          <p:cNvPicPr preferRelativeResize="0"/>
          <p:nvPr/>
        </p:nvPicPr>
        <p:blipFill rotWithShape="1">
          <a:blip r:embed="rId3">
            <a:alphaModFix amt="19999"/>
          </a:blip>
          <a:srcRect/>
          <a:stretch/>
        </p:blipFill>
        <p:spPr>
          <a:xfrm rot="6512446">
            <a:off x="-1875930" y="3860717"/>
            <a:ext cx="10179983" cy="10549205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2"/>
          <p:cNvSpPr/>
          <p:nvPr/>
        </p:nvSpPr>
        <p:spPr>
          <a:xfrm>
            <a:off x="2035597" y="9258300"/>
            <a:ext cx="1175830" cy="1181100"/>
          </a:xfrm>
          <a:custGeom>
            <a:avLst/>
            <a:gdLst/>
            <a:ahLst/>
            <a:cxnLst/>
            <a:rect l="l" t="t" r="r" b="b"/>
            <a:pathLst>
              <a:path w="6321665" h="6350000" extrusionOk="0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rgbClr val="6BD4C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2"/>
          <p:cNvSpPr/>
          <p:nvPr/>
        </p:nvSpPr>
        <p:spPr>
          <a:xfrm>
            <a:off x="17260575" y="2331504"/>
            <a:ext cx="568950" cy="571500"/>
          </a:xfrm>
          <a:custGeom>
            <a:avLst/>
            <a:gdLst/>
            <a:ahLst/>
            <a:cxnLst/>
            <a:rect l="l" t="t" r="r" b="b"/>
            <a:pathLst>
              <a:path w="6321665" h="6350000" extrusionOk="0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rgbClr val="6BD4C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3" name="Google Shape;103;p2"/>
          <p:cNvGrpSpPr/>
          <p:nvPr/>
        </p:nvGrpSpPr>
        <p:grpSpPr>
          <a:xfrm>
            <a:off x="1285675" y="4057111"/>
            <a:ext cx="15716649" cy="2324581"/>
            <a:chOff x="0" y="198834"/>
            <a:chExt cx="20955533" cy="3099442"/>
          </a:xfrm>
        </p:grpSpPr>
        <p:sp>
          <p:nvSpPr>
            <p:cNvPr id="104" name="Google Shape;104;p2"/>
            <p:cNvSpPr txBox="1"/>
            <p:nvPr/>
          </p:nvSpPr>
          <p:spPr>
            <a:xfrm>
              <a:off x="0" y="198834"/>
              <a:ext cx="20955533" cy="22149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0" b="0" i="0" u="none" strike="noStrike" cap="none">
                  <a:solidFill>
                    <a:srgbClr val="6BD4CD"/>
                  </a:solidFill>
                  <a:latin typeface="Calibri"/>
                  <a:ea typeface="Calibri"/>
                  <a:cs typeface="Calibri"/>
                  <a:sym typeface="Calibri"/>
                </a:rPr>
                <a:t>プレゼンテーション</a:t>
              </a:r>
              <a:endParaRPr sz="12000" b="0" i="0" u="none" strike="noStrike" cap="none">
                <a:solidFill>
                  <a:srgbClr val="6BD4CD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Google Shape;105;p2"/>
            <p:cNvSpPr txBox="1"/>
            <p:nvPr/>
          </p:nvSpPr>
          <p:spPr>
            <a:xfrm>
              <a:off x="0" y="2599406"/>
              <a:ext cx="20955533" cy="69887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1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199" b="0" i="0" u="none" strike="noStrike" cap="none">
                  <a:solidFill>
                    <a:srgbClr val="6BD4CD"/>
                  </a:solidFill>
                  <a:latin typeface="Calibri"/>
                  <a:ea typeface="Calibri"/>
                  <a:cs typeface="Calibri"/>
                  <a:sym typeface="Calibri"/>
                </a:rPr>
                <a:t>グループ5</a:t>
              </a: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BD4CD"/>
        </a:solid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4"/>
          <p:cNvPicPr preferRelativeResize="0"/>
          <p:nvPr/>
        </p:nvPicPr>
        <p:blipFill rotWithShape="1">
          <a:blip r:embed="rId3">
            <a:alphaModFix amt="9999"/>
          </a:blip>
          <a:srcRect/>
          <a:stretch/>
        </p:blipFill>
        <p:spPr>
          <a:xfrm>
            <a:off x="12747850" y="1675086"/>
            <a:ext cx="9022901" cy="93501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4"/>
          <p:cNvPicPr preferRelativeResize="0"/>
          <p:nvPr/>
        </p:nvPicPr>
        <p:blipFill rotWithShape="1">
          <a:blip r:embed="rId3">
            <a:alphaModFix amt="9999"/>
          </a:blip>
          <a:srcRect/>
          <a:stretch/>
        </p:blipFill>
        <p:spPr>
          <a:xfrm rot="-5400000">
            <a:off x="13615654" y="-2642814"/>
            <a:ext cx="5534692" cy="57354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4"/>
          <p:cNvPicPr preferRelativeResize="0"/>
          <p:nvPr/>
        </p:nvPicPr>
        <p:blipFill rotWithShape="1">
          <a:blip r:embed="rId3">
            <a:alphaModFix amt="9999"/>
          </a:blip>
          <a:srcRect/>
          <a:stretch/>
        </p:blipFill>
        <p:spPr>
          <a:xfrm rot="-9653010">
            <a:off x="-2710651" y="-2116071"/>
            <a:ext cx="8774102" cy="9092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4"/>
          <p:cNvPicPr preferRelativeResize="0"/>
          <p:nvPr/>
        </p:nvPicPr>
        <p:blipFill rotWithShape="1">
          <a:blip r:embed="rId3">
            <a:alphaModFix amt="9999"/>
          </a:blip>
          <a:srcRect/>
          <a:stretch/>
        </p:blipFill>
        <p:spPr>
          <a:xfrm rot="-896806">
            <a:off x="-1451748" y="4448377"/>
            <a:ext cx="6599197" cy="68385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8234702">
            <a:off x="1013423" y="-1136922"/>
            <a:ext cx="2628319" cy="27236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1327134">
            <a:off x="16950340" y="6599166"/>
            <a:ext cx="1658546" cy="171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4"/>
          <p:cNvSpPr/>
          <p:nvPr/>
        </p:nvSpPr>
        <p:spPr>
          <a:xfrm>
            <a:off x="-149765" y="1028700"/>
            <a:ext cx="1175830" cy="1181100"/>
          </a:xfrm>
          <a:custGeom>
            <a:avLst/>
            <a:gdLst/>
            <a:ahLst/>
            <a:cxnLst/>
            <a:rect l="l" t="t" r="r" b="b"/>
            <a:pathLst>
              <a:path w="6321665" h="6350000" extrusionOk="0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rgbClr val="04345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4"/>
          <p:cNvSpPr/>
          <p:nvPr/>
        </p:nvSpPr>
        <p:spPr>
          <a:xfrm>
            <a:off x="16689075" y="8686800"/>
            <a:ext cx="568950" cy="571500"/>
          </a:xfrm>
          <a:custGeom>
            <a:avLst/>
            <a:gdLst/>
            <a:ahLst/>
            <a:cxnLst/>
            <a:rect l="l" t="t" r="r" b="b"/>
            <a:pathLst>
              <a:path w="6321665" h="6350000" extrusionOk="0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rgbClr val="04345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9" name="Google Shape;129;p4"/>
          <p:cNvGrpSpPr/>
          <p:nvPr/>
        </p:nvGrpSpPr>
        <p:grpSpPr>
          <a:xfrm>
            <a:off x="4986547" y="1867968"/>
            <a:ext cx="8243795" cy="1999894"/>
            <a:chOff x="-114051" y="-2850653"/>
            <a:chExt cx="10991727" cy="2666527"/>
          </a:xfrm>
        </p:grpSpPr>
        <p:sp>
          <p:nvSpPr>
            <p:cNvPr id="130" name="Google Shape;130;p4"/>
            <p:cNvSpPr txBox="1"/>
            <p:nvPr/>
          </p:nvSpPr>
          <p:spPr>
            <a:xfrm>
              <a:off x="116376" y="-2850653"/>
              <a:ext cx="10761300" cy="738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 b="0" i="0" u="none" strike="noStrike" cap="none" dirty="0" err="1">
                  <a:solidFill>
                    <a:srgbClr val="04345C"/>
                  </a:solidFill>
                  <a:latin typeface="Calibri"/>
                  <a:ea typeface="Calibri"/>
                  <a:cs typeface="Calibri"/>
                  <a:sym typeface="Calibri"/>
                </a:rPr>
                <a:t>今日私たちは</a:t>
              </a:r>
              <a:r>
                <a:rPr lang="en-US" sz="3600" b="0" i="0" u="none" strike="noStrike" cap="none" dirty="0">
                  <a:solidFill>
                    <a:srgbClr val="04345C"/>
                  </a:solidFill>
                  <a:latin typeface="Calibri"/>
                  <a:ea typeface="Calibri"/>
                  <a:cs typeface="Calibri"/>
                  <a:sym typeface="Calibri"/>
                </a:rPr>
                <a:t>...</a:t>
              </a:r>
              <a:r>
                <a:rPr lang="en-US" sz="3600" b="0" i="0" u="none" strike="noStrike" cap="none" dirty="0" err="1">
                  <a:solidFill>
                    <a:srgbClr val="04345C"/>
                  </a:solidFill>
                  <a:latin typeface="Calibri"/>
                  <a:ea typeface="Calibri"/>
                  <a:cs typeface="Calibri"/>
                  <a:sym typeface="Calibri"/>
                </a:rPr>
                <a:t>についてはなします</a:t>
              </a:r>
              <a:r>
                <a:rPr lang="en-US" sz="3600" b="0" i="0" u="none" strike="noStrike" cap="none" dirty="0">
                  <a:solidFill>
                    <a:srgbClr val="04345C"/>
                  </a:solidFill>
                  <a:latin typeface="Calibri"/>
                  <a:ea typeface="Calibri"/>
                  <a:cs typeface="Calibri"/>
                  <a:sym typeface="Calibri"/>
                </a:rPr>
                <a:t>。</a:t>
              </a:r>
              <a:endParaRPr sz="3600" b="0" i="0" u="none" strike="noStrike" cap="none" dirty="0">
                <a:solidFill>
                  <a:srgbClr val="04345C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" name="Google Shape;131;p4"/>
            <p:cNvSpPr txBox="1"/>
            <p:nvPr/>
          </p:nvSpPr>
          <p:spPr>
            <a:xfrm>
              <a:off x="-114051" y="-615013"/>
              <a:ext cx="10761402" cy="4308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2" name="Rectangle 1"/>
          <p:cNvSpPr/>
          <p:nvPr/>
        </p:nvSpPr>
        <p:spPr>
          <a:xfrm>
            <a:off x="6016048" y="6100713"/>
            <a:ext cx="5503430" cy="23083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en-US" sz="9600" dirty="0">
                <a:solidFill>
                  <a:srgbClr val="04345C"/>
                </a:solidFill>
                <a:latin typeface="Josefin Sans"/>
                <a:ea typeface="Josefin Sans"/>
                <a:cs typeface="Josefin Sans"/>
                <a:sym typeface="Josefin Sans"/>
              </a:rPr>
              <a:t>Bill Gates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6314961" y="4438960"/>
            <a:ext cx="449353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dist"/>
            <a:r>
              <a:rPr lang="ja-JP" altLang="en-US" sz="4800" dirty="0" smtClean="0">
                <a:solidFill>
                  <a:srgbClr val="04345C"/>
                </a:solidFill>
              </a:rPr>
              <a:t>世界の有名な人</a:t>
            </a:r>
            <a:endParaRPr lang="en-US" sz="4800" dirty="0">
              <a:solidFill>
                <a:srgbClr val="04345C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8668" y="3185130"/>
            <a:ext cx="6096000" cy="6096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BD4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8898611">
            <a:off x="8208102" y="4949976"/>
            <a:ext cx="7230953" cy="749321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5688114">
            <a:off x="8716154" y="-1666412"/>
            <a:ext cx="9491370" cy="9835617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alphaModFix amt="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7912599">
            <a:off x="449702" y="-2585831"/>
            <a:ext cx="8668733" cy="8983143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alphaModFix amt="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4750356">
            <a:off x="2399328" y="3257380"/>
            <a:ext cx="6917083" cy="7167962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4784068" y="1519482"/>
            <a:ext cx="5143900" cy="1108166"/>
            <a:chOff x="0" y="-7144"/>
            <a:chExt cx="6858533" cy="1477555"/>
          </a:xfrm>
        </p:grpSpPr>
        <p:sp>
          <p:nvSpPr>
            <p:cNvPr id="7" name="TextBox 7"/>
            <p:cNvSpPr txBox="1"/>
            <p:nvPr/>
          </p:nvSpPr>
          <p:spPr>
            <a:xfrm>
              <a:off x="0" y="-7144"/>
              <a:ext cx="6858533" cy="7286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43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3600" b="1" i="0" u="none" strike="noStrike" kern="1200" cap="none" spc="359" normalizeH="0" baseline="0" noProof="0" dirty="0">
                  <a:ln>
                    <a:noFill/>
                  </a:ln>
                  <a:solidFill>
                    <a:srgbClr val="04345C"/>
                  </a:solidFill>
                  <a:effectLst/>
                  <a:uLnTx/>
                  <a:uFillTx/>
                  <a:latin typeface="Josefin Sans Regular"/>
                  <a:ea typeface="ＭＳ Ｐゴシック" panose="020B0600070205080204" pitchFamily="34" charset="-128"/>
                  <a:cs typeface="+mn-cs"/>
                </a:rPr>
                <a:t>1</a:t>
              </a:r>
              <a:r>
                <a:rPr kumimoji="0" lang="ja-JP" altLang="en-US" sz="3600" b="0" i="0" u="none" strike="noStrike" kern="1200" cap="none" spc="359" normalizeH="0" baseline="0" noProof="0" dirty="0">
                  <a:ln>
                    <a:noFill/>
                  </a:ln>
                  <a:solidFill>
                    <a:srgbClr val="04345C"/>
                  </a:solidFill>
                  <a:effectLst/>
                  <a:uLnTx/>
                  <a:uFillTx/>
                  <a:latin typeface="Josefin Sans Regular"/>
                  <a:ea typeface="ＭＳ Ｐゴシック" panose="020B0600070205080204" pitchFamily="34" charset="-128"/>
                  <a:cs typeface="+mn-cs"/>
                </a:rPr>
                <a:t>伝</a:t>
              </a:r>
              <a:r>
                <a:rPr kumimoji="0" lang="ja-JP" altLang="en-US" sz="3600" b="0" i="0" u="none" strike="noStrike" kern="1200" cap="none" spc="359" normalizeH="0" baseline="0" noProof="0" dirty="0" smtClean="0">
                  <a:ln>
                    <a:noFill/>
                  </a:ln>
                  <a:solidFill>
                    <a:srgbClr val="04345C"/>
                  </a:solidFill>
                  <a:effectLst/>
                  <a:uLnTx/>
                  <a:uFillTx/>
                  <a:latin typeface="Josefin Sans Regular"/>
                  <a:ea typeface="ＭＳ Ｐゴシック" panose="020B0600070205080204" pitchFamily="34" charset="-128"/>
                  <a:cs typeface="+mn-cs"/>
                </a:rPr>
                <a:t>記（でんき）</a:t>
              </a:r>
              <a:endParaRPr kumimoji="0" lang="en-US" sz="3600" b="0" i="0" u="none" strike="noStrike" kern="1200" cap="none" spc="359" normalizeH="0" baseline="0" noProof="0" dirty="0">
                <a:ln>
                  <a:noFill/>
                </a:ln>
                <a:solidFill>
                  <a:srgbClr val="04345C"/>
                </a:solidFill>
                <a:effectLst/>
                <a:uLnTx/>
                <a:uFillTx/>
                <a:latin typeface="Josefin Sans Regular"/>
                <a:ea typeface="+mn-ea"/>
                <a:cs typeface="+mn-cs"/>
              </a:endParaRP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868365"/>
              <a:ext cx="6858533" cy="6020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39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ja-JP" altLang="en-US" sz="2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4345C"/>
                  </a:solidFill>
                  <a:effectLst/>
                  <a:uLnTx/>
                  <a:uFillTx/>
                  <a:latin typeface="Josefin Sans Regular"/>
                  <a:ea typeface="ＭＳ Ｐゴシック" panose="020B0600070205080204" pitchFamily="34" charset="-128"/>
                  <a:cs typeface="+mn-cs"/>
                </a:rPr>
                <a:t>　　　　　　　　</a:t>
              </a:r>
              <a:r>
                <a:rPr kumimoji="0" lang="ja-JP" altLang="en-US" sz="24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4345C"/>
                  </a:solidFill>
                  <a:effectLst/>
                  <a:uLnTx/>
                  <a:uFillTx/>
                  <a:latin typeface="Josefin Sans Regular"/>
                  <a:ea typeface="ＭＳ Ｐゴシック" panose="020B0600070205080204" pitchFamily="34" charset="-128"/>
                  <a:cs typeface="+mn-cs"/>
                </a:rPr>
                <a:t>　</a:t>
              </a:r>
              <a:endParaRPr kumimoji="0" lang="en-US" altLang="ja-JP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8556942" y="3235133"/>
            <a:ext cx="6531058" cy="1108518"/>
            <a:chOff x="-1849544" y="-8300"/>
            <a:chExt cx="8708077" cy="1478024"/>
          </a:xfrm>
        </p:grpSpPr>
        <p:sp>
          <p:nvSpPr>
            <p:cNvPr id="10" name="TextBox 10"/>
            <p:cNvSpPr txBox="1"/>
            <p:nvPr/>
          </p:nvSpPr>
          <p:spPr>
            <a:xfrm>
              <a:off x="-1849544" y="-8300"/>
              <a:ext cx="6858533" cy="14704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20"/>
                </a:lnSpc>
                <a:buClrTx/>
              </a:pPr>
              <a:r>
                <a:rPr kumimoji="0" lang="en-US" altLang="ja-JP" sz="3600" b="0" i="0" u="none" strike="noStrike" kern="1200" cap="none" spc="359" normalizeH="0" baseline="0" noProof="0" dirty="0" smtClean="0">
                  <a:ln>
                    <a:noFill/>
                  </a:ln>
                  <a:solidFill>
                    <a:srgbClr val="04345C"/>
                  </a:solidFill>
                  <a:effectLst/>
                  <a:uLnTx/>
                  <a:uFillTx/>
                  <a:latin typeface="Josefin Sans Regular"/>
                  <a:ea typeface="ＭＳ Ｐゴシック" panose="020B0600070205080204" pitchFamily="34" charset="-128"/>
                  <a:cs typeface="+mn-cs"/>
                </a:rPr>
                <a:t>2</a:t>
              </a:r>
              <a:r>
                <a:rPr lang="ja-JP" altLang="en-US" sz="3600" dirty="0">
                  <a:solidFill>
                    <a:srgbClr val="04345C"/>
                  </a:solidFill>
                  <a:latin typeface="Calibri"/>
                  <a:ea typeface="Calibri"/>
                  <a:cs typeface="Calibri"/>
                  <a:sym typeface="Calibri"/>
                </a:rPr>
                <a:t>おしごと</a:t>
              </a:r>
            </a:p>
            <a:p>
              <a:pPr marL="0" marR="0" lvl="0" indent="0" algn="ctr" defTabSz="914400" rtl="0" eaLnBrk="1" fontAlgn="auto" latinLnBrk="0" hangingPunct="1">
                <a:lnSpc>
                  <a:spcPts val="43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0" i="0" u="none" strike="noStrike" kern="1200" cap="none" spc="359" normalizeH="0" baseline="0" noProof="0" dirty="0">
                <a:ln>
                  <a:noFill/>
                </a:ln>
                <a:solidFill>
                  <a:srgbClr val="04345C"/>
                </a:solidFill>
                <a:effectLst/>
                <a:uLnTx/>
                <a:uFillTx/>
                <a:latin typeface="Josefin Sans Regular"/>
                <a:ea typeface="+mn-ea"/>
                <a:cs typeface="+mn-cs"/>
              </a:endParaRP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868363"/>
              <a:ext cx="6858533" cy="6013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39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04345C"/>
                </a:solidFill>
                <a:effectLst/>
                <a:uLnTx/>
                <a:uFillTx/>
                <a:latin typeface="Josefin Sans Regular"/>
                <a:ea typeface="+mn-ea"/>
                <a:cs typeface="+mn-cs"/>
              </a:endParaRP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3918741" y="5359038"/>
            <a:ext cx="5353263" cy="551433"/>
            <a:chOff x="0" y="824982"/>
            <a:chExt cx="7137683" cy="735244"/>
          </a:xfrm>
        </p:grpSpPr>
        <p:sp>
          <p:nvSpPr>
            <p:cNvPr id="13" name="TextBox 13"/>
            <p:cNvSpPr txBox="1"/>
            <p:nvPr/>
          </p:nvSpPr>
          <p:spPr>
            <a:xfrm>
              <a:off x="279151" y="824982"/>
              <a:ext cx="6858532" cy="7352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43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ja-JP" altLang="en-US" sz="3600" kern="1200" spc="359" dirty="0">
                  <a:solidFill>
                    <a:srgbClr val="04345C"/>
                  </a:solidFill>
                  <a:latin typeface="Josefin Sans Regular"/>
                  <a:ea typeface="ＭＳ Ｐゴシック" panose="020B0600070205080204" pitchFamily="34" charset="-128"/>
                  <a:cs typeface="+mn-cs"/>
                </a:rPr>
                <a:t>３</a:t>
              </a:r>
              <a:r>
                <a:rPr kumimoji="0" lang="ja-JP" altLang="en-US" sz="3600" b="0" i="0" u="none" strike="noStrike" kern="1200" cap="none" spc="359" normalizeH="0" baseline="0" noProof="0" dirty="0" smtClean="0">
                  <a:ln>
                    <a:noFill/>
                  </a:ln>
                  <a:solidFill>
                    <a:srgbClr val="04345C"/>
                  </a:solidFill>
                  <a:effectLst/>
                  <a:uLnTx/>
                  <a:uFillTx/>
                  <a:latin typeface="Josefin Sans Regular"/>
                  <a:ea typeface="ＭＳ Ｐゴシック" panose="020B0600070205080204" pitchFamily="34" charset="-128"/>
                  <a:cs typeface="+mn-cs"/>
                </a:rPr>
                <a:t>私生活（しせいかつ）</a:t>
              </a:r>
              <a:endParaRPr kumimoji="0" lang="en-US" sz="3600" b="0" i="0" u="none" strike="noStrike" kern="1200" cap="none" spc="359" normalizeH="0" baseline="0" noProof="0" dirty="0">
                <a:ln>
                  <a:noFill/>
                </a:ln>
                <a:solidFill>
                  <a:srgbClr val="04345C"/>
                </a:solidFill>
                <a:effectLst/>
                <a:uLnTx/>
                <a:uFillTx/>
                <a:latin typeface="Josefin Sans Regular"/>
                <a:ea typeface="+mn-ea"/>
                <a:cs typeface="+mn-cs"/>
              </a:endParaRP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868362"/>
              <a:ext cx="6858533" cy="5965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39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ja-JP" altLang="en-US" sz="2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4345C"/>
                  </a:solidFill>
                  <a:effectLst/>
                  <a:uLnTx/>
                  <a:uFillTx/>
                  <a:latin typeface="Josefin Sans Regular"/>
                  <a:ea typeface="ＭＳ Ｐゴシック" panose="020B0600070205080204" pitchFamily="34" charset="-128"/>
                  <a:cs typeface="+mn-cs"/>
                </a:rPr>
                <a:t>　　</a:t>
              </a:r>
              <a:endPara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04345C"/>
                </a:solidFill>
                <a:effectLst/>
                <a:uLnTx/>
                <a:uFillTx/>
                <a:latin typeface="Josefin Sans Regular"/>
                <a:ea typeface="+mn-ea"/>
                <a:cs typeface="+mn-cs"/>
              </a:endParaRP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2783619" y="5447112"/>
            <a:ext cx="6738529" cy="1982789"/>
            <a:chOff x="-1332164" y="-1173994"/>
            <a:chExt cx="8984705" cy="2643717"/>
          </a:xfrm>
        </p:grpSpPr>
        <p:sp>
          <p:nvSpPr>
            <p:cNvPr id="16" name="TextBox 16"/>
            <p:cNvSpPr txBox="1"/>
            <p:nvPr/>
          </p:nvSpPr>
          <p:spPr>
            <a:xfrm>
              <a:off x="-1332164" y="-1173994"/>
              <a:ext cx="8984705" cy="73524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43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0" i="0" u="none" strike="noStrike" kern="1200" cap="none" spc="359" normalizeH="0" baseline="0" noProof="0" dirty="0">
                <a:ln>
                  <a:noFill/>
                </a:ln>
                <a:solidFill>
                  <a:srgbClr val="04345C"/>
                </a:solidFill>
                <a:effectLst/>
                <a:uLnTx/>
                <a:uFillTx/>
                <a:latin typeface="Josefin Sans Regular"/>
                <a:ea typeface="+mn-ea"/>
                <a:cs typeface="+mn-cs"/>
              </a:endParaRP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868362"/>
              <a:ext cx="6858533" cy="6013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39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04345C"/>
                </a:solidFill>
                <a:effectLst/>
                <a:uLnTx/>
                <a:uFillTx/>
                <a:latin typeface="Josefin Sans Regular"/>
                <a:ea typeface="+mn-ea"/>
                <a:cs typeface="+mn-cs"/>
              </a:endParaRPr>
            </a:p>
          </p:txBody>
        </p:sp>
      </p:grpSp>
      <p:sp>
        <p:nvSpPr>
          <p:cNvPr id="20" name="AutoShape 20"/>
          <p:cNvSpPr/>
          <p:nvPr/>
        </p:nvSpPr>
        <p:spPr>
          <a:xfrm>
            <a:off x="9124950" y="-209550"/>
            <a:ext cx="38100" cy="10706100"/>
          </a:xfrm>
          <a:prstGeom prst="rect">
            <a:avLst/>
          </a:prstGeom>
          <a:solidFill>
            <a:srgbClr val="E2EDF1"/>
          </a:solidFill>
        </p:spPr>
      </p:sp>
      <p:grpSp>
        <p:nvGrpSpPr>
          <p:cNvPr id="21" name="Group 21"/>
          <p:cNvGrpSpPr/>
          <p:nvPr/>
        </p:nvGrpSpPr>
        <p:grpSpPr>
          <a:xfrm>
            <a:off x="9015423" y="1695937"/>
            <a:ext cx="257154" cy="257154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2EDF1"/>
            </a:solidFill>
          </p:spPr>
        </p:sp>
      </p:grpSp>
      <p:grpSp>
        <p:nvGrpSpPr>
          <p:cNvPr id="23" name="Group 23"/>
          <p:cNvGrpSpPr/>
          <p:nvPr/>
        </p:nvGrpSpPr>
        <p:grpSpPr>
          <a:xfrm>
            <a:off x="9015423" y="3432605"/>
            <a:ext cx="257154" cy="257154"/>
            <a:chOff x="0" y="0"/>
            <a:chExt cx="6350000" cy="6350000"/>
          </a:xfrm>
        </p:grpSpPr>
        <p:sp>
          <p:nvSpPr>
            <p:cNvPr id="24" name="Freeform 24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2EDF1"/>
            </a:solidFill>
          </p:spPr>
        </p:sp>
      </p:grpSp>
      <p:grpSp>
        <p:nvGrpSpPr>
          <p:cNvPr id="25" name="Group 25"/>
          <p:cNvGrpSpPr/>
          <p:nvPr/>
        </p:nvGrpSpPr>
        <p:grpSpPr>
          <a:xfrm>
            <a:off x="9015423" y="5544849"/>
            <a:ext cx="257154" cy="257154"/>
            <a:chOff x="0" y="0"/>
            <a:chExt cx="6350000" cy="6350000"/>
          </a:xfrm>
        </p:grpSpPr>
        <p:sp>
          <p:nvSpPr>
            <p:cNvPr id="26" name="Freeform 26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2EDF1"/>
            </a:solidFill>
          </p:spPr>
        </p:sp>
      </p:grpSp>
      <p:grpSp>
        <p:nvGrpSpPr>
          <p:cNvPr id="27" name="Group 27"/>
          <p:cNvGrpSpPr/>
          <p:nvPr/>
        </p:nvGrpSpPr>
        <p:grpSpPr>
          <a:xfrm>
            <a:off x="8987815" y="7617833"/>
            <a:ext cx="257154" cy="257154"/>
            <a:chOff x="0" y="0"/>
            <a:chExt cx="6350000" cy="6350000"/>
          </a:xfrm>
        </p:grpSpPr>
        <p:sp>
          <p:nvSpPr>
            <p:cNvPr id="28" name="Freeform 28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2EDF1"/>
            </a:solidFill>
          </p:spPr>
        </p:sp>
      </p:grpSp>
      <p:grpSp>
        <p:nvGrpSpPr>
          <p:cNvPr id="29" name="Group 29"/>
          <p:cNvGrpSpPr/>
          <p:nvPr/>
        </p:nvGrpSpPr>
        <p:grpSpPr>
          <a:xfrm>
            <a:off x="-320056" y="604334"/>
            <a:ext cx="1348756" cy="1348756"/>
            <a:chOff x="0" y="0"/>
            <a:chExt cx="6350000" cy="6350000"/>
          </a:xfrm>
        </p:grpSpPr>
        <p:sp>
          <p:nvSpPr>
            <p:cNvPr id="30" name="Freeform 30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2EDF1"/>
            </a:solidFill>
          </p:spPr>
        </p:sp>
      </p:grpSp>
      <p:pic>
        <p:nvPicPr>
          <p:cNvPr id="31" name="Picture 3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2120230">
            <a:off x="16952690" y="6143167"/>
            <a:ext cx="1741778" cy="1804951"/>
          </a:xfrm>
          <a:prstGeom prst="rect">
            <a:avLst/>
          </a:prstGeom>
        </p:spPr>
      </p:pic>
      <p:sp>
        <p:nvSpPr>
          <p:cNvPr id="32" name="Rectangle 31"/>
          <p:cNvSpPr/>
          <p:nvPr/>
        </p:nvSpPr>
        <p:spPr>
          <a:xfrm>
            <a:off x="9727534" y="7429901"/>
            <a:ext cx="2016707" cy="5949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lnSpc>
                <a:spcPts val="4320"/>
              </a:lnSpc>
              <a:buClrTx/>
              <a:defRPr/>
            </a:pPr>
            <a:r>
              <a:rPr lang="ja-JP" altLang="en-US" sz="3200" b="1" kern="1200" spc="359" dirty="0" smtClean="0">
                <a:solidFill>
                  <a:srgbClr val="04345C"/>
                </a:solidFill>
                <a:latin typeface="Josefin Sans Regular"/>
              </a:rPr>
              <a:t>４ゲーム</a:t>
            </a:r>
            <a:endParaRPr lang="en-US" sz="3200" b="1" kern="1200" spc="359" dirty="0">
              <a:solidFill>
                <a:srgbClr val="04345C"/>
              </a:solidFill>
              <a:latin typeface="Josefin Sans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418816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345C"/>
        </a:solidFill>
        <a:effectLst/>
      </p:bgPr>
    </p:bg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5"/>
          <p:cNvPicPr preferRelativeResize="0"/>
          <p:nvPr/>
        </p:nvPicPr>
        <p:blipFill rotWithShape="1">
          <a:blip r:embed="rId3">
            <a:alphaModFix amt="19999"/>
          </a:blip>
          <a:srcRect/>
          <a:stretch/>
        </p:blipFill>
        <p:spPr>
          <a:xfrm rot="9986250">
            <a:off x="-4102298" y="-524776"/>
            <a:ext cx="8880774" cy="9202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5"/>
          <p:cNvPicPr preferRelativeResize="0"/>
          <p:nvPr/>
        </p:nvPicPr>
        <p:blipFill rotWithShape="1">
          <a:blip r:embed="rId3">
            <a:alphaModFix amt="19999"/>
          </a:blip>
          <a:srcRect/>
          <a:stretch/>
        </p:blipFill>
        <p:spPr>
          <a:xfrm rot="5375633">
            <a:off x="-489467" y="7372231"/>
            <a:ext cx="4693285" cy="48635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5"/>
          <p:cNvPicPr preferRelativeResize="0"/>
          <p:nvPr/>
        </p:nvPicPr>
        <p:blipFill rotWithShape="1">
          <a:blip r:embed="rId3">
            <a:alphaModFix amt="19999"/>
          </a:blip>
          <a:srcRect/>
          <a:stretch/>
        </p:blipFill>
        <p:spPr>
          <a:xfrm rot="6087273">
            <a:off x="16499100" y="4419465"/>
            <a:ext cx="6599197" cy="68385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5"/>
          <p:cNvPicPr preferRelativeResize="0"/>
          <p:nvPr/>
        </p:nvPicPr>
        <p:blipFill rotWithShape="1">
          <a:blip r:embed="rId3">
            <a:alphaModFix amt="19999"/>
          </a:blip>
          <a:srcRect/>
          <a:stretch/>
        </p:blipFill>
        <p:spPr>
          <a:xfrm rot="-4420793">
            <a:off x="10604897" y="-4495251"/>
            <a:ext cx="9951332" cy="10312261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5"/>
          <p:cNvSpPr/>
          <p:nvPr/>
        </p:nvSpPr>
        <p:spPr>
          <a:xfrm>
            <a:off x="458475" y="8972550"/>
            <a:ext cx="568950" cy="571500"/>
          </a:xfrm>
          <a:custGeom>
            <a:avLst/>
            <a:gdLst/>
            <a:ahLst/>
            <a:cxnLst/>
            <a:rect l="l" t="t" r="r" b="b"/>
            <a:pathLst>
              <a:path w="6321665" h="6350000" extrusionOk="0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rgbClr val="6BD4C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5"/>
          <p:cNvSpPr/>
          <p:nvPr/>
        </p:nvSpPr>
        <p:spPr>
          <a:xfrm>
            <a:off x="11343041" y="1000283"/>
            <a:ext cx="6719916" cy="6887506"/>
          </a:xfrm>
          <a:custGeom>
            <a:avLst/>
            <a:gdLst/>
            <a:ahLst/>
            <a:cxnLst/>
            <a:rect l="l" t="t" r="r" b="b"/>
            <a:pathLst>
              <a:path w="2087880" h="2139950" extrusionOk="0">
                <a:moveTo>
                  <a:pt x="1979930" y="486410"/>
                </a:moveTo>
                <a:cubicBezTo>
                  <a:pt x="1964690" y="454660"/>
                  <a:pt x="1948180" y="422910"/>
                  <a:pt x="1929130" y="393700"/>
                </a:cubicBezTo>
                <a:cubicBezTo>
                  <a:pt x="1908810" y="363220"/>
                  <a:pt x="1888490" y="330200"/>
                  <a:pt x="1861820" y="304800"/>
                </a:cubicBezTo>
                <a:cubicBezTo>
                  <a:pt x="1836420" y="280670"/>
                  <a:pt x="1808480" y="257810"/>
                  <a:pt x="1780540" y="236220"/>
                </a:cubicBezTo>
                <a:cubicBezTo>
                  <a:pt x="1725930" y="193040"/>
                  <a:pt x="1666240" y="154940"/>
                  <a:pt x="1606550" y="119380"/>
                </a:cubicBezTo>
                <a:cubicBezTo>
                  <a:pt x="1537970" y="77470"/>
                  <a:pt x="1461770" y="55880"/>
                  <a:pt x="1384300" y="34290"/>
                </a:cubicBezTo>
                <a:cubicBezTo>
                  <a:pt x="1337310" y="21590"/>
                  <a:pt x="1289050" y="11430"/>
                  <a:pt x="1239520" y="5080"/>
                </a:cubicBezTo>
                <a:cubicBezTo>
                  <a:pt x="1203960" y="0"/>
                  <a:pt x="1165860" y="2540"/>
                  <a:pt x="1129030" y="6350"/>
                </a:cubicBezTo>
                <a:cubicBezTo>
                  <a:pt x="1079500" y="10160"/>
                  <a:pt x="1029970" y="13970"/>
                  <a:pt x="980440" y="22860"/>
                </a:cubicBezTo>
                <a:cubicBezTo>
                  <a:pt x="943610" y="24130"/>
                  <a:pt x="908050" y="25400"/>
                  <a:pt x="869950" y="29210"/>
                </a:cubicBezTo>
                <a:cubicBezTo>
                  <a:pt x="850900" y="30480"/>
                  <a:pt x="831850" y="33020"/>
                  <a:pt x="812800" y="35560"/>
                </a:cubicBezTo>
                <a:cubicBezTo>
                  <a:pt x="800100" y="38100"/>
                  <a:pt x="788670" y="40640"/>
                  <a:pt x="777240" y="43180"/>
                </a:cubicBezTo>
                <a:cubicBezTo>
                  <a:pt x="730250" y="54610"/>
                  <a:pt x="685800" y="74930"/>
                  <a:pt x="645160" y="96520"/>
                </a:cubicBezTo>
                <a:cubicBezTo>
                  <a:pt x="562610" y="139700"/>
                  <a:pt x="483870" y="190500"/>
                  <a:pt x="411480" y="247650"/>
                </a:cubicBezTo>
                <a:cubicBezTo>
                  <a:pt x="381000" y="271780"/>
                  <a:pt x="351790" y="297180"/>
                  <a:pt x="322580" y="323850"/>
                </a:cubicBezTo>
                <a:cubicBezTo>
                  <a:pt x="270510" y="372110"/>
                  <a:pt x="227330" y="429260"/>
                  <a:pt x="187960" y="487680"/>
                </a:cubicBezTo>
                <a:cubicBezTo>
                  <a:pt x="158750" y="529590"/>
                  <a:pt x="134620" y="577850"/>
                  <a:pt x="114300" y="623570"/>
                </a:cubicBezTo>
                <a:cubicBezTo>
                  <a:pt x="99060" y="657860"/>
                  <a:pt x="82550" y="692150"/>
                  <a:pt x="72390" y="728980"/>
                </a:cubicBezTo>
                <a:cubicBezTo>
                  <a:pt x="44450" y="819150"/>
                  <a:pt x="22860" y="910590"/>
                  <a:pt x="8890" y="1003300"/>
                </a:cubicBezTo>
                <a:cubicBezTo>
                  <a:pt x="3810" y="1040130"/>
                  <a:pt x="1270" y="1076960"/>
                  <a:pt x="0" y="1115060"/>
                </a:cubicBezTo>
                <a:lnTo>
                  <a:pt x="0" y="1165860"/>
                </a:lnTo>
                <a:cubicBezTo>
                  <a:pt x="1270" y="1197610"/>
                  <a:pt x="2540" y="1236980"/>
                  <a:pt x="8890" y="1268730"/>
                </a:cubicBezTo>
                <a:cubicBezTo>
                  <a:pt x="15240" y="1305560"/>
                  <a:pt x="21590" y="1343660"/>
                  <a:pt x="31750" y="1379220"/>
                </a:cubicBezTo>
                <a:cubicBezTo>
                  <a:pt x="54610" y="1452880"/>
                  <a:pt x="78740" y="1527810"/>
                  <a:pt x="118110" y="1595120"/>
                </a:cubicBezTo>
                <a:cubicBezTo>
                  <a:pt x="138430" y="1629410"/>
                  <a:pt x="160020" y="1663700"/>
                  <a:pt x="182880" y="1695450"/>
                </a:cubicBezTo>
                <a:cubicBezTo>
                  <a:pt x="212090" y="1738630"/>
                  <a:pt x="241300" y="1780540"/>
                  <a:pt x="278130" y="1817370"/>
                </a:cubicBezTo>
                <a:cubicBezTo>
                  <a:pt x="322580" y="1863090"/>
                  <a:pt x="374650" y="1903730"/>
                  <a:pt x="427990" y="1939290"/>
                </a:cubicBezTo>
                <a:cubicBezTo>
                  <a:pt x="539750" y="2012950"/>
                  <a:pt x="673100" y="2054860"/>
                  <a:pt x="801370" y="2090420"/>
                </a:cubicBezTo>
                <a:cubicBezTo>
                  <a:pt x="831850" y="2099310"/>
                  <a:pt x="863600" y="2106930"/>
                  <a:pt x="895350" y="2113280"/>
                </a:cubicBezTo>
                <a:cubicBezTo>
                  <a:pt x="944880" y="2123440"/>
                  <a:pt x="994410" y="2134870"/>
                  <a:pt x="1043940" y="2137410"/>
                </a:cubicBezTo>
                <a:cubicBezTo>
                  <a:pt x="1083310" y="2139950"/>
                  <a:pt x="1123950" y="2136140"/>
                  <a:pt x="1163320" y="2133600"/>
                </a:cubicBezTo>
                <a:cubicBezTo>
                  <a:pt x="1216660" y="2129790"/>
                  <a:pt x="1270000" y="2124710"/>
                  <a:pt x="1323340" y="2113280"/>
                </a:cubicBezTo>
                <a:cubicBezTo>
                  <a:pt x="1375410" y="2101850"/>
                  <a:pt x="1424940" y="2084070"/>
                  <a:pt x="1473200" y="2062480"/>
                </a:cubicBezTo>
                <a:cubicBezTo>
                  <a:pt x="1549400" y="2029460"/>
                  <a:pt x="1623060" y="1983740"/>
                  <a:pt x="1678940" y="1921510"/>
                </a:cubicBezTo>
                <a:cubicBezTo>
                  <a:pt x="1739900" y="1852930"/>
                  <a:pt x="1798320" y="1783080"/>
                  <a:pt x="1847850" y="1705610"/>
                </a:cubicBezTo>
                <a:cubicBezTo>
                  <a:pt x="1896110" y="1630680"/>
                  <a:pt x="1936750" y="1550670"/>
                  <a:pt x="1976120" y="1469390"/>
                </a:cubicBezTo>
                <a:cubicBezTo>
                  <a:pt x="2007870" y="1403350"/>
                  <a:pt x="2039620" y="1334770"/>
                  <a:pt x="2056130" y="1262380"/>
                </a:cubicBezTo>
                <a:cubicBezTo>
                  <a:pt x="2067560" y="1212850"/>
                  <a:pt x="2077720" y="1162050"/>
                  <a:pt x="2082800" y="1112520"/>
                </a:cubicBezTo>
                <a:cubicBezTo>
                  <a:pt x="2086610" y="1074420"/>
                  <a:pt x="2087880" y="1037590"/>
                  <a:pt x="2087880" y="1000760"/>
                </a:cubicBezTo>
                <a:cubicBezTo>
                  <a:pt x="2087880" y="910590"/>
                  <a:pt x="2082800" y="820420"/>
                  <a:pt x="2067560" y="731520"/>
                </a:cubicBezTo>
                <a:cubicBezTo>
                  <a:pt x="2061210" y="695960"/>
                  <a:pt x="2052320" y="661670"/>
                  <a:pt x="2039620" y="628650"/>
                </a:cubicBezTo>
                <a:cubicBezTo>
                  <a:pt x="2019300" y="581660"/>
                  <a:pt x="2002790" y="533400"/>
                  <a:pt x="1979930" y="486410"/>
                </a:cubicBez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l="-49394" r="-8805"/>
            </a:stretch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5"/>
          <p:cNvSpPr/>
          <p:nvPr/>
        </p:nvSpPr>
        <p:spPr>
          <a:xfrm>
            <a:off x="16080834" y="2152650"/>
            <a:ext cx="1175830" cy="1181100"/>
          </a:xfrm>
          <a:custGeom>
            <a:avLst/>
            <a:gdLst/>
            <a:ahLst/>
            <a:cxnLst/>
            <a:rect l="l" t="t" r="r" b="b"/>
            <a:pathLst>
              <a:path w="6321665" h="6350000" extrusionOk="0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rgbClr val="6BD4C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5" name="Google Shape;145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2059948">
            <a:off x="16604155" y="-438298"/>
            <a:ext cx="2350917" cy="24361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3782951">
            <a:off x="1393662" y="8897625"/>
            <a:ext cx="1936387" cy="200661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7" name="Google Shape;147;p5"/>
          <p:cNvGrpSpPr/>
          <p:nvPr/>
        </p:nvGrpSpPr>
        <p:grpSpPr>
          <a:xfrm>
            <a:off x="551781" y="-634029"/>
            <a:ext cx="11105781" cy="11852732"/>
            <a:chOff x="-254892" y="-1726546"/>
            <a:chExt cx="14807710" cy="15803648"/>
          </a:xfrm>
        </p:grpSpPr>
        <p:sp>
          <p:nvSpPr>
            <p:cNvPr id="148" name="Google Shape;148;p5"/>
            <p:cNvSpPr txBox="1"/>
            <p:nvPr/>
          </p:nvSpPr>
          <p:spPr>
            <a:xfrm>
              <a:off x="0" y="-1046539"/>
              <a:ext cx="14552818" cy="10089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3283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" name="Google Shape;149;p5"/>
            <p:cNvSpPr txBox="1"/>
            <p:nvPr/>
          </p:nvSpPr>
          <p:spPr>
            <a:xfrm>
              <a:off x="-254892" y="-1726546"/>
              <a:ext cx="14552818" cy="1580364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>
                <a:lnSpc>
                  <a:spcPct val="366666"/>
                </a:lnSpc>
              </a:pPr>
              <a:r>
                <a:rPr lang="en-US" altLang="ja-JP" sz="4800" b="1" u="sng" kern="1200" spc="359" dirty="0" smtClean="0">
                  <a:solidFill>
                    <a:srgbClr val="6BD4CD"/>
                  </a:solidFill>
                  <a:latin typeface="Josefin Sans Regular"/>
                  <a:ea typeface="ＭＳ Ｐゴシック" panose="020B0600070205080204" pitchFamily="34" charset="-128"/>
                </a:rPr>
                <a:t>1</a:t>
              </a:r>
              <a:r>
                <a:rPr lang="ja-JP" altLang="en-US" sz="4800" u="sng" kern="1200" spc="359" dirty="0" smtClean="0">
                  <a:solidFill>
                    <a:srgbClr val="6BD4CD"/>
                  </a:solidFill>
                  <a:latin typeface="Josefin Sans Regular"/>
                  <a:ea typeface="ＭＳ Ｐゴシック" panose="020B0600070205080204" pitchFamily="34" charset="-128"/>
                </a:rPr>
                <a:t>伝記（でんき）</a:t>
              </a:r>
              <a:endParaRPr lang="en-US" sz="4800" u="sng" kern="1200" spc="359" dirty="0" smtClean="0">
                <a:solidFill>
                  <a:srgbClr val="6BD4CD"/>
                </a:solidFill>
                <a:latin typeface="Josefin Sans Regular"/>
              </a:endParaRPr>
            </a:p>
            <a:p>
              <a:pPr marL="0" marR="0" lvl="0" indent="0" algn="l" rtl="0">
                <a:lnSpc>
                  <a:spcPct val="36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949961" marR="0" lvl="1" indent="-47498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BD4CD"/>
                </a:buClr>
                <a:buSzPts val="4400"/>
                <a:buFont typeface="Arial"/>
                <a:buChar char="•"/>
              </a:pPr>
              <a:r>
                <a:rPr lang="en-US" sz="4400" b="0" i="0" u="none" strike="noStrike" cap="none" dirty="0" err="1" smtClean="0">
                  <a:solidFill>
                    <a:srgbClr val="6BD4CD"/>
                  </a:solidFill>
                  <a:latin typeface="Calibri"/>
                  <a:ea typeface="Calibri"/>
                  <a:cs typeface="Calibri"/>
                  <a:sym typeface="Calibri"/>
                </a:rPr>
                <a:t>こちらは</a:t>
              </a:r>
              <a:r>
                <a:rPr lang="en-US" sz="4400" b="0" i="0" u="none" strike="noStrike" cap="none" dirty="0" smtClean="0">
                  <a:solidFill>
                    <a:srgbClr val="6BD4CD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lang="en-US" sz="4400" b="0" i="0" u="none" strike="noStrike" cap="none" dirty="0">
                  <a:solidFill>
                    <a:srgbClr val="6BD4CD"/>
                  </a:solidFill>
                  <a:latin typeface="Calibri"/>
                  <a:ea typeface="Calibri"/>
                  <a:cs typeface="Calibri"/>
                  <a:sym typeface="Calibri"/>
                </a:rPr>
                <a:t>Bill Gates </a:t>
              </a:r>
              <a:r>
                <a:rPr lang="en-US" sz="4400" b="0" i="0" u="none" strike="noStrike" cap="none" dirty="0" err="1" smtClean="0">
                  <a:solidFill>
                    <a:srgbClr val="6BD4CD"/>
                  </a:solidFill>
                  <a:latin typeface="Calibri"/>
                  <a:ea typeface="Calibri"/>
                  <a:cs typeface="Calibri"/>
                  <a:sym typeface="Calibri"/>
                </a:rPr>
                <a:t>さんです</a:t>
              </a:r>
              <a:endParaRPr lang="vi-VN" sz="4400" b="0" i="0" u="none" strike="noStrike" cap="none" dirty="0" smtClean="0">
                <a:solidFill>
                  <a:srgbClr val="6BD4C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949961" marR="0" lvl="1" indent="-47498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BD4CD"/>
                </a:buClr>
                <a:buSzPts val="4400"/>
                <a:buFont typeface="Arial"/>
                <a:buChar char="•"/>
              </a:pPr>
              <a:endParaRPr lang="vi-VN" sz="4400" b="0" i="0" u="none" strike="noStrike" cap="none" dirty="0" smtClean="0">
                <a:solidFill>
                  <a:srgbClr val="6BD4C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949961" marR="0" lvl="1" indent="-47498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BD4CD"/>
                </a:buClr>
                <a:buSzPts val="4400"/>
                <a:buFont typeface="Arial"/>
                <a:buChar char="•"/>
              </a:pPr>
              <a:r>
                <a:rPr lang="en-US" sz="4400" b="0" i="0" u="none" strike="noStrike" cap="none" dirty="0" smtClean="0">
                  <a:solidFill>
                    <a:srgbClr val="6BD4CD"/>
                  </a:solidFill>
                  <a:latin typeface="Calibri"/>
                  <a:ea typeface="Calibri"/>
                  <a:cs typeface="Calibri"/>
                  <a:sym typeface="Calibri"/>
                </a:rPr>
                <a:t>ことしかれは</a:t>
              </a:r>
              <a:r>
                <a:rPr lang="en-US" sz="4400" b="0" i="0" u="none" strike="noStrike" cap="none" dirty="0">
                  <a:solidFill>
                    <a:srgbClr val="6BD4CD"/>
                  </a:solidFill>
                  <a:latin typeface="Calibri"/>
                  <a:ea typeface="Calibri"/>
                  <a:cs typeface="Calibri"/>
                  <a:sym typeface="Calibri"/>
                </a:rPr>
                <a:t>６６さいです</a:t>
              </a:r>
              <a:r>
                <a:rPr lang="en-US" sz="4400" b="0" i="0" u="none" strike="noStrike" cap="none" dirty="0" smtClean="0">
                  <a:solidFill>
                    <a:srgbClr val="6BD4CD"/>
                  </a:solidFill>
                  <a:latin typeface="Calibri"/>
                  <a:ea typeface="Calibri"/>
                  <a:cs typeface="Calibri"/>
                  <a:sym typeface="Calibri"/>
                </a:rPr>
                <a:t>。</a:t>
              </a:r>
              <a:endParaRPr lang="vi-VN" sz="4400" b="0" i="0" u="none" strike="noStrike" cap="none" dirty="0" smtClean="0">
                <a:solidFill>
                  <a:srgbClr val="6BD4C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949961" marR="0" lvl="1" indent="-47498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BD4CD"/>
                </a:buClr>
                <a:buSzPts val="4400"/>
                <a:buFont typeface="Arial"/>
                <a:buChar char="•"/>
              </a:pPr>
              <a:endParaRPr sz="4400" b="0" i="0" u="none" strike="noStrike" cap="none" dirty="0">
                <a:solidFill>
                  <a:srgbClr val="6BD4C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949961" marR="0" lvl="1" indent="-47498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BD4CD"/>
                </a:buClr>
                <a:buSzPts val="4400"/>
                <a:buFont typeface="Arial"/>
                <a:buChar char="•"/>
              </a:pPr>
              <a:r>
                <a:rPr lang="en-US" sz="4400" b="0" i="0" u="none" strike="noStrike" cap="none" dirty="0">
                  <a:solidFill>
                    <a:srgbClr val="6BD4CD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Bill Gates </a:t>
              </a:r>
              <a:r>
                <a:rPr lang="en-US" sz="4400" b="1" i="0" u="none" strike="noStrike" cap="none" dirty="0" err="1">
                  <a:solidFill>
                    <a:srgbClr val="6BD4CD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さんはゆうめいなひとです</a:t>
              </a:r>
              <a:r>
                <a:rPr lang="en-US" sz="4400" b="0" i="0" u="none" strike="noStrike" cap="none" dirty="0">
                  <a:solidFill>
                    <a:srgbClr val="6BD4CD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。</a:t>
              </a:r>
              <a:endParaRPr dirty="0"/>
            </a:p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400" b="0" i="0" u="none" strike="noStrike" cap="none" dirty="0">
                <a:solidFill>
                  <a:srgbClr val="6BD4CD"/>
                </a:solidFill>
                <a:latin typeface="Josefin Sans"/>
                <a:ea typeface="Josefin Sans"/>
                <a:cs typeface="Josefin Sans"/>
                <a:sym typeface="Josefin Sans"/>
              </a:endParaRPr>
            </a:p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400" b="0" i="0" u="none" strike="noStrike" cap="none" dirty="0">
                <a:solidFill>
                  <a:srgbClr val="6BD4CD"/>
                </a:solidFill>
                <a:latin typeface="Josefin Sans"/>
                <a:ea typeface="Josefin Sans"/>
                <a:cs typeface="Josefin Sans"/>
                <a:sym typeface="Josefin Sans"/>
              </a:endParaRPr>
            </a:p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400" b="0" i="0" u="none" strike="noStrike" cap="none" dirty="0">
                <a:solidFill>
                  <a:srgbClr val="6BD4CD"/>
                </a:solidFill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BD4CD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7"/>
          <p:cNvPicPr preferRelativeResize="0"/>
          <p:nvPr/>
        </p:nvPicPr>
        <p:blipFill rotWithShape="1">
          <a:blip r:embed="rId3">
            <a:alphaModFix amt="9999"/>
          </a:blip>
          <a:srcRect/>
          <a:stretch/>
        </p:blipFill>
        <p:spPr>
          <a:xfrm>
            <a:off x="14444223" y="5750572"/>
            <a:ext cx="5630153" cy="58343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7"/>
          <p:cNvPicPr preferRelativeResize="0"/>
          <p:nvPr/>
        </p:nvPicPr>
        <p:blipFill rotWithShape="1">
          <a:blip r:embed="rId3">
            <a:alphaModFix amt="9999"/>
          </a:blip>
          <a:srcRect/>
          <a:stretch/>
        </p:blipFill>
        <p:spPr>
          <a:xfrm rot="-3858459">
            <a:off x="11785864" y="-1420005"/>
            <a:ext cx="7958550" cy="82472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7"/>
          <p:cNvPicPr preferRelativeResize="0"/>
          <p:nvPr/>
        </p:nvPicPr>
        <p:blipFill rotWithShape="1">
          <a:blip r:embed="rId3">
            <a:alphaModFix amt="9999"/>
          </a:blip>
          <a:srcRect/>
          <a:stretch/>
        </p:blipFill>
        <p:spPr>
          <a:xfrm rot="-6938171">
            <a:off x="-2270898" y="4389359"/>
            <a:ext cx="6599197" cy="68385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7"/>
          <p:cNvPicPr preferRelativeResize="0"/>
          <p:nvPr/>
        </p:nvPicPr>
        <p:blipFill rotWithShape="1">
          <a:blip r:embed="rId3">
            <a:alphaModFix amt="9999"/>
          </a:blip>
          <a:srcRect/>
          <a:stretch/>
        </p:blipFill>
        <p:spPr>
          <a:xfrm rot="-9653010">
            <a:off x="-2653501" y="-3517467"/>
            <a:ext cx="8774102" cy="9092333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7"/>
          <p:cNvSpPr/>
          <p:nvPr/>
        </p:nvSpPr>
        <p:spPr>
          <a:xfrm>
            <a:off x="16080834" y="9258300"/>
            <a:ext cx="1175830" cy="1181100"/>
          </a:xfrm>
          <a:custGeom>
            <a:avLst/>
            <a:gdLst/>
            <a:ahLst/>
            <a:cxnLst/>
            <a:rect l="l" t="t" r="r" b="b"/>
            <a:pathLst>
              <a:path w="6321665" h="6350000" extrusionOk="0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rgbClr val="E2EDF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7"/>
          <p:cNvSpPr/>
          <p:nvPr/>
        </p:nvSpPr>
        <p:spPr>
          <a:xfrm>
            <a:off x="1029975" y="1028700"/>
            <a:ext cx="568950" cy="571500"/>
          </a:xfrm>
          <a:custGeom>
            <a:avLst/>
            <a:gdLst/>
            <a:ahLst/>
            <a:cxnLst/>
            <a:rect l="l" t="t" r="r" b="b"/>
            <a:pathLst>
              <a:path w="6321665" h="6350000" extrusionOk="0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rgbClr val="E2EDF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7"/>
          <p:cNvSpPr/>
          <p:nvPr/>
        </p:nvSpPr>
        <p:spPr>
          <a:xfrm>
            <a:off x="999095" y="1883658"/>
            <a:ext cx="6980207" cy="6559158"/>
          </a:xfrm>
          <a:custGeom>
            <a:avLst/>
            <a:gdLst/>
            <a:ahLst/>
            <a:cxnLst/>
            <a:rect l="l" t="t" r="r" b="b"/>
            <a:pathLst>
              <a:path w="2694940" h="2532380" extrusionOk="0">
                <a:moveTo>
                  <a:pt x="2463800" y="756920"/>
                </a:moveTo>
                <a:cubicBezTo>
                  <a:pt x="2354580" y="509270"/>
                  <a:pt x="2200910" y="260350"/>
                  <a:pt x="1951990" y="132080"/>
                </a:cubicBezTo>
                <a:cubicBezTo>
                  <a:pt x="1929130" y="120650"/>
                  <a:pt x="1905000" y="109220"/>
                  <a:pt x="1880870" y="100330"/>
                </a:cubicBezTo>
                <a:cubicBezTo>
                  <a:pt x="1762760" y="48260"/>
                  <a:pt x="1638300" y="20320"/>
                  <a:pt x="1510030" y="15240"/>
                </a:cubicBezTo>
                <a:cubicBezTo>
                  <a:pt x="1492250" y="12700"/>
                  <a:pt x="1473200" y="10160"/>
                  <a:pt x="1454150" y="8890"/>
                </a:cubicBezTo>
                <a:cubicBezTo>
                  <a:pt x="1332230" y="0"/>
                  <a:pt x="1221740" y="25400"/>
                  <a:pt x="1120140" y="72390"/>
                </a:cubicBezTo>
                <a:cubicBezTo>
                  <a:pt x="934720" y="129540"/>
                  <a:pt x="754380" y="220980"/>
                  <a:pt x="601980" y="334010"/>
                </a:cubicBezTo>
                <a:cubicBezTo>
                  <a:pt x="402590" y="483870"/>
                  <a:pt x="237490" y="676910"/>
                  <a:pt x="138430" y="908050"/>
                </a:cubicBezTo>
                <a:cubicBezTo>
                  <a:pt x="80010" y="1043940"/>
                  <a:pt x="46990" y="1186180"/>
                  <a:pt x="29210" y="1333500"/>
                </a:cubicBezTo>
                <a:cubicBezTo>
                  <a:pt x="10160" y="1485900"/>
                  <a:pt x="0" y="1645920"/>
                  <a:pt x="33020" y="1795780"/>
                </a:cubicBezTo>
                <a:cubicBezTo>
                  <a:pt x="91440" y="2057400"/>
                  <a:pt x="307340" y="2265680"/>
                  <a:pt x="542290" y="2378710"/>
                </a:cubicBezTo>
                <a:cubicBezTo>
                  <a:pt x="788670" y="2496820"/>
                  <a:pt x="1064260" y="2532380"/>
                  <a:pt x="1333500" y="2496820"/>
                </a:cubicBezTo>
                <a:cubicBezTo>
                  <a:pt x="1619250" y="2458720"/>
                  <a:pt x="1891030" y="2345690"/>
                  <a:pt x="2134870" y="2193290"/>
                </a:cubicBezTo>
                <a:cubicBezTo>
                  <a:pt x="2354580" y="2056130"/>
                  <a:pt x="2566670" y="1870710"/>
                  <a:pt x="2627630" y="1607820"/>
                </a:cubicBezTo>
                <a:cubicBezTo>
                  <a:pt x="2694940" y="1314450"/>
                  <a:pt x="2579370" y="1021080"/>
                  <a:pt x="2463800" y="756920"/>
                </a:cubicBez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l="-29104" r="-13571"/>
            </a:stretch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7" name="Google Shape;177;p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6284995">
            <a:off x="-870493" y="-880590"/>
            <a:ext cx="1936387" cy="20066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690501">
            <a:off x="17438639" y="7418650"/>
            <a:ext cx="2410762" cy="24981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" name="Google Shape;179;p7"/>
          <p:cNvGrpSpPr/>
          <p:nvPr/>
        </p:nvGrpSpPr>
        <p:grpSpPr>
          <a:xfrm>
            <a:off x="8172110" y="122719"/>
            <a:ext cx="9566202" cy="7261090"/>
            <a:chOff x="0" y="-3451660"/>
            <a:chExt cx="12754936" cy="9681451"/>
          </a:xfrm>
        </p:grpSpPr>
        <p:sp>
          <p:nvSpPr>
            <p:cNvPr id="180" name="Google Shape;180;p7"/>
            <p:cNvSpPr txBox="1"/>
            <p:nvPr/>
          </p:nvSpPr>
          <p:spPr>
            <a:xfrm>
              <a:off x="0" y="767279"/>
              <a:ext cx="12726387" cy="18786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1999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676" b="1" i="0" u="none" strike="noStrike" cap="none">
                  <a:solidFill>
                    <a:srgbClr val="04345C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 </a:t>
              </a:r>
              <a:endParaRPr/>
            </a:p>
            <a:p>
              <a:pPr marL="0" marR="0" lvl="0" indent="0" algn="r" rtl="0">
                <a:lnSpc>
                  <a:spcPct val="11999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676" b="0" i="0" u="none" strike="noStrike" cap="none">
                  <a:solidFill>
                    <a:srgbClr val="04345C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.</a:t>
              </a:r>
              <a:endParaRPr/>
            </a:p>
          </p:txBody>
        </p:sp>
        <p:sp>
          <p:nvSpPr>
            <p:cNvPr id="181" name="Google Shape;181;p7"/>
            <p:cNvSpPr txBox="1"/>
            <p:nvPr/>
          </p:nvSpPr>
          <p:spPr>
            <a:xfrm>
              <a:off x="28636" y="-3451660"/>
              <a:ext cx="12726300" cy="96814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278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3340" b="0" i="0" u="none" strike="noStrike" cap="none" dirty="0">
                <a:solidFill>
                  <a:srgbClr val="04345C"/>
                </a:solidFill>
                <a:latin typeface="Josefin Sans"/>
                <a:ea typeface="Josefin Sans"/>
                <a:cs typeface="Josefin Sans"/>
                <a:sym typeface="Josefin Sans"/>
              </a:endParaRPr>
            </a:p>
            <a:p>
              <a:pPr marL="721126" marR="0" lvl="1" indent="-360562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345C"/>
                </a:buClr>
                <a:buSzPts val="3340"/>
                <a:buFont typeface="Arial"/>
                <a:buChar char="•"/>
              </a:pPr>
              <a:endParaRPr lang="vi-VN" sz="3340" b="0" i="0" u="none" strike="noStrike" cap="none" dirty="0" smtClean="0">
                <a:solidFill>
                  <a:srgbClr val="04345C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817764" lvl="1" indent="-457200">
                <a:lnSpc>
                  <a:spcPct val="150000"/>
                </a:lnSpc>
                <a:buClr>
                  <a:srgbClr val="04345C"/>
                </a:buClr>
                <a:buSzPts val="3340"/>
                <a:buFont typeface="Arial" panose="020B0604020202020204" pitchFamily="34" charset="0"/>
                <a:buChar char="•"/>
              </a:pPr>
              <a:r>
                <a:rPr lang="en-US" altLang="ja-JP" sz="3340" dirty="0">
                  <a:solidFill>
                    <a:srgbClr val="04345C"/>
                  </a:solidFill>
                  <a:latin typeface="Calibri"/>
                  <a:ea typeface="Calibri"/>
                  <a:cs typeface="Calibri"/>
                  <a:sym typeface="Calibri"/>
                </a:rPr>
                <a:t>1955</a:t>
              </a:r>
              <a:r>
                <a:rPr lang="ja-JP" altLang="en-US" sz="3340" dirty="0">
                  <a:solidFill>
                    <a:srgbClr val="04345C"/>
                  </a:solidFill>
                  <a:latin typeface="Calibri"/>
                  <a:ea typeface="Calibri"/>
                  <a:cs typeface="Calibri"/>
                  <a:sym typeface="Calibri"/>
                </a:rPr>
                <a:t>年</a:t>
              </a:r>
              <a:r>
                <a:rPr lang="en-US" altLang="ja-JP" sz="3340" dirty="0">
                  <a:solidFill>
                    <a:srgbClr val="04345C"/>
                  </a:solidFill>
                  <a:latin typeface="Calibri"/>
                  <a:ea typeface="Calibri"/>
                  <a:cs typeface="Calibri"/>
                  <a:sym typeface="Calibri"/>
                </a:rPr>
                <a:t>10</a:t>
              </a:r>
              <a:r>
                <a:rPr lang="ja-JP" altLang="en-US" sz="3340" dirty="0">
                  <a:solidFill>
                    <a:srgbClr val="04345C"/>
                  </a:solidFill>
                  <a:latin typeface="Calibri"/>
                  <a:ea typeface="Calibri"/>
                  <a:cs typeface="Calibri"/>
                  <a:sym typeface="Calibri"/>
                </a:rPr>
                <a:t>月</a:t>
              </a:r>
              <a:r>
                <a:rPr lang="en-US" altLang="ja-JP" sz="3340" dirty="0">
                  <a:solidFill>
                    <a:srgbClr val="04345C"/>
                  </a:solidFill>
                  <a:latin typeface="Calibri"/>
                  <a:ea typeface="Calibri"/>
                  <a:cs typeface="Calibri"/>
                  <a:sym typeface="Calibri"/>
                </a:rPr>
                <a:t>28</a:t>
              </a:r>
              <a:r>
                <a:rPr lang="ja-JP" altLang="en-US" sz="3340" dirty="0">
                  <a:solidFill>
                    <a:srgbClr val="04345C"/>
                  </a:solidFill>
                  <a:latin typeface="Calibri"/>
                  <a:ea typeface="Calibri"/>
                  <a:cs typeface="Calibri"/>
                  <a:sym typeface="Calibri"/>
                </a:rPr>
                <a:t>日に </a:t>
              </a:r>
              <a:r>
                <a:rPr lang="vi-VN" sz="3340" dirty="0">
                  <a:solidFill>
                    <a:srgbClr val="04345C"/>
                  </a:solidFill>
                  <a:latin typeface="Calibri"/>
                  <a:ea typeface="Calibri"/>
                  <a:cs typeface="Calibri"/>
                  <a:sym typeface="Calibri"/>
                </a:rPr>
                <a:t>Seattle, Washington</a:t>
              </a:r>
              <a:r>
                <a:rPr lang="ja-JP" altLang="en-US" sz="3340" dirty="0" smtClean="0">
                  <a:solidFill>
                    <a:srgbClr val="04345C"/>
                  </a:solidFill>
                  <a:latin typeface="Calibri"/>
                  <a:ea typeface="Calibri"/>
                  <a:cs typeface="Calibri"/>
                  <a:sym typeface="Calibri"/>
                </a:rPr>
                <a:t>で。</a:t>
              </a:r>
              <a:endParaRPr lang="vi-VN" sz="3340" dirty="0">
                <a:solidFill>
                  <a:srgbClr val="04345C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817764" marR="0" lvl="1" indent="-45720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345C"/>
                </a:buClr>
                <a:buSzPts val="3340"/>
                <a:buFont typeface="Arial" panose="020B0604020202020204" pitchFamily="34" charset="0"/>
                <a:buChar char="•"/>
              </a:pPr>
              <a:r>
                <a:rPr lang="en-US" sz="3340" b="0" i="0" u="none" strike="noStrike" cap="none" dirty="0" err="1" smtClean="0">
                  <a:solidFill>
                    <a:srgbClr val="04345C"/>
                  </a:solidFill>
                  <a:latin typeface="Calibri"/>
                  <a:ea typeface="Calibri"/>
                  <a:cs typeface="Calibri"/>
                  <a:sym typeface="Calibri"/>
                </a:rPr>
                <a:t>おとうさんはWilliam</a:t>
              </a:r>
              <a:r>
                <a:rPr lang="en-US" sz="3340" b="0" i="0" u="none" strike="noStrike" cap="none" dirty="0" smtClean="0">
                  <a:solidFill>
                    <a:srgbClr val="04345C"/>
                  </a:solidFill>
                  <a:latin typeface="Calibri"/>
                  <a:ea typeface="Calibri"/>
                  <a:cs typeface="Calibri"/>
                  <a:sym typeface="Calibri"/>
                </a:rPr>
                <a:t> H. </a:t>
              </a:r>
              <a:r>
                <a:rPr lang="en-US" sz="3340" b="0" i="0" u="none" strike="noStrike" cap="none" dirty="0" err="1" smtClean="0">
                  <a:solidFill>
                    <a:srgbClr val="04345C"/>
                  </a:solidFill>
                  <a:latin typeface="Calibri"/>
                  <a:ea typeface="Calibri"/>
                  <a:cs typeface="Calibri"/>
                  <a:sym typeface="Calibri"/>
                </a:rPr>
                <a:t>Gatesさん</a:t>
              </a:r>
              <a:r>
                <a:rPr lang="en-US" sz="3340" dirty="0" err="1" smtClean="0">
                  <a:solidFill>
                    <a:srgbClr val="04345C"/>
                  </a:solidFill>
                  <a:latin typeface="Calibri"/>
                  <a:ea typeface="Calibri"/>
                  <a:cs typeface="Calibri"/>
                  <a:sym typeface="Calibri"/>
                </a:rPr>
                <a:t>で、</a:t>
              </a:r>
              <a:r>
                <a:rPr lang="en-US" sz="3340" b="0" i="0" u="none" strike="noStrike" cap="none" dirty="0" err="1" smtClean="0">
                  <a:solidFill>
                    <a:srgbClr val="04345C"/>
                  </a:solidFill>
                  <a:latin typeface="Calibri"/>
                  <a:ea typeface="Calibri"/>
                  <a:cs typeface="Calibri"/>
                  <a:sym typeface="Calibri"/>
                </a:rPr>
                <a:t>イギリスじんです</a:t>
              </a:r>
              <a:r>
                <a:rPr lang="en-US" sz="3340" dirty="0" err="1" smtClean="0">
                  <a:solidFill>
                    <a:srgbClr val="04345C"/>
                  </a:solidFill>
                  <a:latin typeface="Calibri"/>
                  <a:ea typeface="Calibri"/>
                  <a:cs typeface="Calibri"/>
                  <a:sym typeface="Calibri"/>
                </a:rPr>
                <a:t>。</a:t>
              </a:r>
              <a:r>
                <a:rPr lang="en-US" sz="3340" b="0" i="0" u="none" strike="noStrike" cap="none" dirty="0" err="1" smtClean="0">
                  <a:solidFill>
                    <a:srgbClr val="04345C"/>
                  </a:solidFill>
                  <a:latin typeface="Calibri"/>
                  <a:ea typeface="Calibri"/>
                  <a:cs typeface="Calibri"/>
                  <a:sym typeface="Calibri"/>
                </a:rPr>
                <a:t>おかあさんは</a:t>
              </a:r>
              <a:r>
                <a:rPr lang="en-US" sz="3340" b="0" i="0" u="none" strike="noStrike" cap="none" dirty="0" smtClean="0">
                  <a:solidFill>
                    <a:srgbClr val="04345C"/>
                  </a:solidFill>
                  <a:latin typeface="Calibri"/>
                  <a:ea typeface="Calibri"/>
                  <a:cs typeface="Calibri"/>
                  <a:sym typeface="Calibri"/>
                </a:rPr>
                <a:t> Maxwell Gates </a:t>
              </a:r>
              <a:r>
                <a:rPr lang="en-US" sz="3340" b="0" i="0" u="none" strike="noStrike" cap="none" dirty="0" err="1" smtClean="0">
                  <a:solidFill>
                    <a:srgbClr val="04345C"/>
                  </a:solidFill>
                  <a:latin typeface="Calibri"/>
                  <a:ea typeface="Calibri"/>
                  <a:cs typeface="Calibri"/>
                  <a:sym typeface="Calibri"/>
                </a:rPr>
                <a:t>さん</a:t>
              </a:r>
              <a:r>
                <a:rPr lang="en-US" sz="3340" dirty="0" err="1" smtClean="0">
                  <a:solidFill>
                    <a:srgbClr val="04345C"/>
                  </a:solidFill>
                  <a:latin typeface="Calibri"/>
                  <a:ea typeface="Calibri"/>
                  <a:cs typeface="Calibri"/>
                  <a:sym typeface="Calibri"/>
                </a:rPr>
                <a:t>で</a:t>
              </a:r>
              <a:r>
                <a:rPr lang="en-US" sz="3340" b="0" i="0" u="none" strike="noStrike" cap="none" dirty="0" smtClean="0">
                  <a:solidFill>
                    <a:srgbClr val="04345C"/>
                  </a:solidFill>
                  <a:latin typeface="Calibri"/>
                  <a:ea typeface="Calibri"/>
                  <a:cs typeface="Calibri"/>
                  <a:sym typeface="Calibri"/>
                </a:rPr>
                <a:t>　</a:t>
              </a:r>
              <a:r>
                <a:rPr lang="en-US" sz="3340" b="0" i="0" u="none" strike="noStrike" cap="none" dirty="0" err="1" smtClean="0">
                  <a:solidFill>
                    <a:srgbClr val="04345C"/>
                  </a:solidFill>
                  <a:latin typeface="Calibri"/>
                  <a:ea typeface="Calibri"/>
                  <a:cs typeface="Calibri"/>
                  <a:sym typeface="Calibri"/>
                </a:rPr>
                <a:t>ドイツじんです</a:t>
              </a:r>
              <a:r>
                <a:rPr lang="en-US" sz="3340" b="0" i="0" u="none" strike="noStrike" cap="none" dirty="0" smtClean="0">
                  <a:solidFill>
                    <a:srgbClr val="04345C"/>
                  </a:solidFill>
                  <a:latin typeface="Calibri"/>
                  <a:ea typeface="Calibri"/>
                  <a:cs typeface="Calibri"/>
                  <a:sym typeface="Calibri"/>
                </a:rPr>
                <a:t>。</a:t>
              </a:r>
            </a:p>
            <a:p>
              <a:pPr marL="817764" marR="0" lvl="1" indent="-45720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345C"/>
                </a:buClr>
                <a:buSzPts val="3340"/>
                <a:buFont typeface="Arial" panose="020B0604020202020204" pitchFamily="34" charset="0"/>
                <a:buChar char="•"/>
              </a:pPr>
              <a:endParaRPr lang="en-US" sz="3340" b="0" i="0" u="none" strike="noStrike" cap="none" dirty="0" smtClean="0">
                <a:solidFill>
                  <a:srgbClr val="04345C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817764" marR="0" lvl="1" indent="-45720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345C"/>
                </a:buClr>
                <a:buSzPts val="3340"/>
                <a:buFont typeface="Arial" panose="020B0604020202020204" pitchFamily="34" charset="0"/>
                <a:buChar char="•"/>
              </a:pPr>
              <a:endParaRPr dirty="0" smtClean="0"/>
            </a:p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3340" b="0" i="0" u="none" strike="noStrike" cap="none" dirty="0">
                <a:solidFill>
                  <a:srgbClr val="04345C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BD4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BILL GATES Ka IQ LEVEL Kya Hai 🤔😱 | AMAZING FACT WORLD | 🙏🏻 - YouTub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6" y="-120105"/>
            <a:ext cx="9677400" cy="7258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3773250" y="5143500"/>
            <a:ext cx="5829100" cy="604051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>
            <a:alphaModFix amt="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-8628637">
            <a:off x="548744" y="-1934882"/>
            <a:ext cx="12139540" cy="12579834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>
            <a:alphaModFix amt="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206982">
            <a:off x="-1205830" y="7270608"/>
            <a:ext cx="6048809" cy="6268195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16687800" y="8686800"/>
            <a:ext cx="571500" cy="571500"/>
            <a:chOff x="0" y="0"/>
            <a:chExt cx="6350000" cy="6350000"/>
          </a:xfrm>
        </p:grpSpPr>
        <p:sp>
          <p:nvSpPr>
            <p:cNvPr id="8" name="Freeform 8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2EDF1"/>
            </a:solidFill>
          </p:spPr>
        </p:sp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788313">
            <a:off x="17176236" y="6772434"/>
            <a:ext cx="1936109" cy="2006330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10131756" y="2898722"/>
            <a:ext cx="6554475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85800" indent="-685800">
              <a:buClrTx/>
              <a:buFont typeface="Arial" panose="020B0604020202020204" pitchFamily="34" charset="0"/>
              <a:buChar char="•"/>
            </a:pPr>
            <a:r>
              <a:rPr lang="ja-JP" altLang="en-US" sz="5400" dirty="0">
                <a:solidFill>
                  <a:srgbClr val="04345C"/>
                </a:solidFill>
                <a:latin typeface="Calibri"/>
                <a:ea typeface="Calibri"/>
                <a:cs typeface="Calibri"/>
                <a:sym typeface="Calibri"/>
              </a:rPr>
              <a:t>かれはおさないころからとてもあたまがよかった。</a:t>
            </a:r>
            <a:endParaRPr lang="en-US" sz="5400" dirty="0">
              <a:solidFill>
                <a:srgbClr val="04345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ja-JP" sz="54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panose="020B0600070205080204" pitchFamily="34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ja-JP" sz="5400" kern="1200" dirty="0">
              <a:solidFill>
                <a:prstClr val="black"/>
              </a:solidFill>
              <a:latin typeface="Calibri"/>
              <a:ea typeface="ＭＳ Ｐゴシック" panose="020B0600070205080204" pitchFamily="34" charset="-128"/>
              <a:cs typeface="+mn-cs"/>
            </a:endParaRPr>
          </a:p>
          <a:p>
            <a:pPr marL="685800" marR="0" lvl="0" indent="-685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ja-JP" sz="5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IQ</a:t>
            </a:r>
            <a:r>
              <a:rPr kumimoji="0" lang="ja-JP" altLang="en-US" sz="5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は</a:t>
            </a:r>
            <a:r>
              <a:rPr kumimoji="0" lang="en-US" altLang="ja-JP" sz="5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160</a:t>
            </a:r>
            <a:r>
              <a:rPr kumimoji="0" lang="ja-JP" altLang="en-US" sz="5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であ</a:t>
            </a:r>
            <a:r>
              <a:rPr kumimoji="0" lang="ja-JP" altLang="en-US" sz="5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る。</a:t>
            </a:r>
            <a:endParaRPr kumimoji="0" lang="en-US" sz="5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65411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BD4CD"/>
        </a:solid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8"/>
          <p:cNvPicPr preferRelativeResize="0"/>
          <p:nvPr/>
        </p:nvPicPr>
        <p:blipFill rotWithShape="1">
          <a:blip r:embed="rId3">
            <a:alphaModFix amt="9999"/>
          </a:blip>
          <a:srcRect/>
          <a:stretch/>
        </p:blipFill>
        <p:spPr>
          <a:xfrm>
            <a:off x="13773250" y="5143500"/>
            <a:ext cx="5829100" cy="6040518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8"/>
          <p:cNvSpPr/>
          <p:nvPr/>
        </p:nvSpPr>
        <p:spPr>
          <a:xfrm>
            <a:off x="10480869" y="-1162788"/>
            <a:ext cx="9609924" cy="9849588"/>
          </a:xfrm>
          <a:custGeom>
            <a:avLst/>
            <a:gdLst/>
            <a:ahLst/>
            <a:cxnLst/>
            <a:rect l="l" t="t" r="r" b="b"/>
            <a:pathLst>
              <a:path w="2087880" h="2139950" extrusionOk="0">
                <a:moveTo>
                  <a:pt x="1979930" y="486410"/>
                </a:moveTo>
                <a:cubicBezTo>
                  <a:pt x="1964690" y="454660"/>
                  <a:pt x="1948180" y="422910"/>
                  <a:pt x="1929130" y="393700"/>
                </a:cubicBezTo>
                <a:cubicBezTo>
                  <a:pt x="1908810" y="363220"/>
                  <a:pt x="1888490" y="330200"/>
                  <a:pt x="1861820" y="304800"/>
                </a:cubicBezTo>
                <a:cubicBezTo>
                  <a:pt x="1836420" y="280670"/>
                  <a:pt x="1808480" y="257810"/>
                  <a:pt x="1780540" y="236220"/>
                </a:cubicBezTo>
                <a:cubicBezTo>
                  <a:pt x="1725930" y="193040"/>
                  <a:pt x="1666240" y="154940"/>
                  <a:pt x="1606550" y="119380"/>
                </a:cubicBezTo>
                <a:cubicBezTo>
                  <a:pt x="1537970" y="77470"/>
                  <a:pt x="1461770" y="55880"/>
                  <a:pt x="1384300" y="34290"/>
                </a:cubicBezTo>
                <a:cubicBezTo>
                  <a:pt x="1337310" y="21590"/>
                  <a:pt x="1289050" y="11430"/>
                  <a:pt x="1239520" y="5080"/>
                </a:cubicBezTo>
                <a:cubicBezTo>
                  <a:pt x="1203960" y="0"/>
                  <a:pt x="1165860" y="2540"/>
                  <a:pt x="1129030" y="6350"/>
                </a:cubicBezTo>
                <a:cubicBezTo>
                  <a:pt x="1079500" y="10160"/>
                  <a:pt x="1029970" y="13970"/>
                  <a:pt x="980440" y="22860"/>
                </a:cubicBezTo>
                <a:cubicBezTo>
                  <a:pt x="943610" y="24130"/>
                  <a:pt x="908050" y="25400"/>
                  <a:pt x="869950" y="29210"/>
                </a:cubicBezTo>
                <a:cubicBezTo>
                  <a:pt x="850900" y="30480"/>
                  <a:pt x="831850" y="33020"/>
                  <a:pt x="812800" y="35560"/>
                </a:cubicBezTo>
                <a:cubicBezTo>
                  <a:pt x="800100" y="38100"/>
                  <a:pt x="788670" y="40640"/>
                  <a:pt x="777240" y="43180"/>
                </a:cubicBezTo>
                <a:cubicBezTo>
                  <a:pt x="730250" y="54610"/>
                  <a:pt x="685800" y="74930"/>
                  <a:pt x="645160" y="96520"/>
                </a:cubicBezTo>
                <a:cubicBezTo>
                  <a:pt x="562610" y="139700"/>
                  <a:pt x="483870" y="190500"/>
                  <a:pt x="411480" y="247650"/>
                </a:cubicBezTo>
                <a:cubicBezTo>
                  <a:pt x="381000" y="271780"/>
                  <a:pt x="351790" y="297180"/>
                  <a:pt x="322580" y="323850"/>
                </a:cubicBezTo>
                <a:cubicBezTo>
                  <a:pt x="270510" y="372110"/>
                  <a:pt x="227330" y="429260"/>
                  <a:pt x="187960" y="487680"/>
                </a:cubicBezTo>
                <a:cubicBezTo>
                  <a:pt x="158750" y="529590"/>
                  <a:pt x="134620" y="577850"/>
                  <a:pt x="114300" y="623570"/>
                </a:cubicBezTo>
                <a:cubicBezTo>
                  <a:pt x="99060" y="657860"/>
                  <a:pt x="82550" y="692150"/>
                  <a:pt x="72390" y="728980"/>
                </a:cubicBezTo>
                <a:cubicBezTo>
                  <a:pt x="44450" y="819150"/>
                  <a:pt x="22860" y="910590"/>
                  <a:pt x="8890" y="1003300"/>
                </a:cubicBezTo>
                <a:cubicBezTo>
                  <a:pt x="3810" y="1040130"/>
                  <a:pt x="1270" y="1076960"/>
                  <a:pt x="0" y="1115060"/>
                </a:cubicBezTo>
                <a:lnTo>
                  <a:pt x="0" y="1165860"/>
                </a:lnTo>
                <a:cubicBezTo>
                  <a:pt x="1270" y="1197610"/>
                  <a:pt x="2540" y="1236980"/>
                  <a:pt x="8890" y="1268730"/>
                </a:cubicBezTo>
                <a:cubicBezTo>
                  <a:pt x="15240" y="1305560"/>
                  <a:pt x="21590" y="1343660"/>
                  <a:pt x="31750" y="1379220"/>
                </a:cubicBezTo>
                <a:cubicBezTo>
                  <a:pt x="54610" y="1452880"/>
                  <a:pt x="78740" y="1527810"/>
                  <a:pt x="118110" y="1595120"/>
                </a:cubicBezTo>
                <a:cubicBezTo>
                  <a:pt x="138430" y="1629410"/>
                  <a:pt x="160020" y="1663700"/>
                  <a:pt x="182880" y="1695450"/>
                </a:cubicBezTo>
                <a:cubicBezTo>
                  <a:pt x="212090" y="1738630"/>
                  <a:pt x="241300" y="1780540"/>
                  <a:pt x="278130" y="1817370"/>
                </a:cubicBezTo>
                <a:cubicBezTo>
                  <a:pt x="322580" y="1863090"/>
                  <a:pt x="374650" y="1903730"/>
                  <a:pt x="427990" y="1939290"/>
                </a:cubicBezTo>
                <a:cubicBezTo>
                  <a:pt x="539750" y="2012950"/>
                  <a:pt x="673100" y="2054860"/>
                  <a:pt x="801370" y="2090420"/>
                </a:cubicBezTo>
                <a:cubicBezTo>
                  <a:pt x="831850" y="2099310"/>
                  <a:pt x="863600" y="2106930"/>
                  <a:pt x="895350" y="2113280"/>
                </a:cubicBezTo>
                <a:cubicBezTo>
                  <a:pt x="944880" y="2123440"/>
                  <a:pt x="994410" y="2134870"/>
                  <a:pt x="1043940" y="2137410"/>
                </a:cubicBezTo>
                <a:cubicBezTo>
                  <a:pt x="1083310" y="2139950"/>
                  <a:pt x="1123950" y="2136140"/>
                  <a:pt x="1163320" y="2133600"/>
                </a:cubicBezTo>
                <a:cubicBezTo>
                  <a:pt x="1216660" y="2129790"/>
                  <a:pt x="1270000" y="2124710"/>
                  <a:pt x="1323340" y="2113280"/>
                </a:cubicBezTo>
                <a:cubicBezTo>
                  <a:pt x="1375410" y="2101850"/>
                  <a:pt x="1424940" y="2084070"/>
                  <a:pt x="1473200" y="2062480"/>
                </a:cubicBezTo>
                <a:cubicBezTo>
                  <a:pt x="1549400" y="2029460"/>
                  <a:pt x="1623060" y="1983740"/>
                  <a:pt x="1678940" y="1921510"/>
                </a:cubicBezTo>
                <a:cubicBezTo>
                  <a:pt x="1739900" y="1852930"/>
                  <a:pt x="1798320" y="1783080"/>
                  <a:pt x="1847850" y="1705610"/>
                </a:cubicBezTo>
                <a:cubicBezTo>
                  <a:pt x="1896110" y="1630680"/>
                  <a:pt x="1936750" y="1550670"/>
                  <a:pt x="1976120" y="1469390"/>
                </a:cubicBezTo>
                <a:cubicBezTo>
                  <a:pt x="2007870" y="1403350"/>
                  <a:pt x="2039620" y="1334770"/>
                  <a:pt x="2056130" y="1262380"/>
                </a:cubicBezTo>
                <a:cubicBezTo>
                  <a:pt x="2067560" y="1212850"/>
                  <a:pt x="2077720" y="1162050"/>
                  <a:pt x="2082800" y="1112520"/>
                </a:cubicBezTo>
                <a:cubicBezTo>
                  <a:pt x="2086610" y="1074420"/>
                  <a:pt x="2087880" y="1037590"/>
                  <a:pt x="2087880" y="1000760"/>
                </a:cubicBezTo>
                <a:cubicBezTo>
                  <a:pt x="2087880" y="910590"/>
                  <a:pt x="2082800" y="820420"/>
                  <a:pt x="2067560" y="731520"/>
                </a:cubicBezTo>
                <a:cubicBezTo>
                  <a:pt x="2061210" y="695960"/>
                  <a:pt x="2052320" y="661670"/>
                  <a:pt x="2039620" y="628650"/>
                </a:cubicBezTo>
                <a:cubicBezTo>
                  <a:pt x="2019300" y="581660"/>
                  <a:pt x="2002790" y="533400"/>
                  <a:pt x="1979930" y="486410"/>
                </a:cubicBez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l="-21653" r="-21652"/>
            </a:stretch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8" name="Google Shape;188;p8"/>
          <p:cNvPicPr preferRelativeResize="0"/>
          <p:nvPr/>
        </p:nvPicPr>
        <p:blipFill rotWithShape="1">
          <a:blip r:embed="rId3">
            <a:alphaModFix amt="9999"/>
          </a:blip>
          <a:srcRect/>
          <a:stretch/>
        </p:blipFill>
        <p:spPr>
          <a:xfrm rot="-8628637">
            <a:off x="-952316" y="-821202"/>
            <a:ext cx="12139540" cy="125798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8"/>
          <p:cNvPicPr preferRelativeResize="0"/>
          <p:nvPr/>
        </p:nvPicPr>
        <p:blipFill rotWithShape="1">
          <a:blip r:embed="rId3">
            <a:alphaModFix amt="9999"/>
          </a:blip>
          <a:srcRect/>
          <a:stretch/>
        </p:blipFill>
        <p:spPr>
          <a:xfrm rot="5206982">
            <a:off x="-1205830" y="7270608"/>
            <a:ext cx="6048809" cy="6268195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8"/>
          <p:cNvSpPr/>
          <p:nvPr/>
        </p:nvSpPr>
        <p:spPr>
          <a:xfrm>
            <a:off x="16689075" y="8686800"/>
            <a:ext cx="568950" cy="571500"/>
          </a:xfrm>
          <a:custGeom>
            <a:avLst/>
            <a:gdLst/>
            <a:ahLst/>
            <a:cxnLst/>
            <a:rect l="l" t="t" r="r" b="b"/>
            <a:pathLst>
              <a:path w="6321665" h="6350000" extrusionOk="0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rgbClr val="E2EDF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1" name="Google Shape;191;p8"/>
          <p:cNvGrpSpPr/>
          <p:nvPr/>
        </p:nvGrpSpPr>
        <p:grpSpPr>
          <a:xfrm>
            <a:off x="354322" y="7537324"/>
            <a:ext cx="12598869" cy="2291807"/>
            <a:chOff x="0" y="-9525"/>
            <a:chExt cx="16798492" cy="3055742"/>
          </a:xfrm>
        </p:grpSpPr>
        <p:sp>
          <p:nvSpPr>
            <p:cNvPr id="192" name="Google Shape;192;p8"/>
            <p:cNvSpPr txBox="1"/>
            <p:nvPr/>
          </p:nvSpPr>
          <p:spPr>
            <a:xfrm>
              <a:off x="0" y="-9525"/>
              <a:ext cx="16798492" cy="21641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660" b="0" i="0" u="none" strike="noStrike" cap="none">
                  <a:solidFill>
                    <a:srgbClr val="04345C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1973</a:t>
              </a:r>
              <a:endParaRPr/>
            </a:p>
          </p:txBody>
        </p:sp>
        <p:sp>
          <p:nvSpPr>
            <p:cNvPr id="193" name="Google Shape;193;p8"/>
            <p:cNvSpPr txBox="1"/>
            <p:nvPr/>
          </p:nvSpPr>
          <p:spPr>
            <a:xfrm>
              <a:off x="0" y="2213608"/>
              <a:ext cx="16798492" cy="83260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 b="0" i="0" u="none" strike="noStrike" cap="none" dirty="0">
                  <a:solidFill>
                    <a:srgbClr val="04345C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Gates </a:t>
              </a:r>
              <a:r>
                <a:rPr lang="en-US" sz="3600" b="0" i="0" u="none" strike="noStrike" cap="none" dirty="0" err="1">
                  <a:solidFill>
                    <a:srgbClr val="04345C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さんはHARVARDだいがくのだいがくせいでした</a:t>
              </a:r>
              <a:r>
                <a:rPr lang="en-US" sz="3600" b="0" i="0" u="none" strike="noStrike" cap="none" dirty="0">
                  <a:solidFill>
                    <a:srgbClr val="04345C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。</a:t>
              </a:r>
              <a:endParaRPr dirty="0"/>
            </a:p>
          </p:txBody>
        </p:sp>
      </p:grpSp>
      <p:sp>
        <p:nvSpPr>
          <p:cNvPr id="194" name="Google Shape;194;p8"/>
          <p:cNvSpPr/>
          <p:nvPr/>
        </p:nvSpPr>
        <p:spPr>
          <a:xfrm>
            <a:off x="-317047" y="1295400"/>
            <a:ext cx="1342738" cy="1348756"/>
          </a:xfrm>
          <a:custGeom>
            <a:avLst/>
            <a:gdLst/>
            <a:ahLst/>
            <a:cxnLst/>
            <a:rect l="l" t="t" r="r" b="b"/>
            <a:pathLst>
              <a:path w="6321665" h="6350000" extrusionOk="0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rgbClr val="E2EDF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5" name="Google Shape;195;p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8599965">
            <a:off x="-620029" y="-1195263"/>
            <a:ext cx="2306858" cy="2390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788313">
            <a:off x="17176237" y="6772434"/>
            <a:ext cx="1936109" cy="20063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8"/>
          <p:cNvPicPr preferRelativeResize="0"/>
          <p:nvPr/>
        </p:nvPicPr>
        <p:blipFill rotWithShape="1">
          <a:blip r:embed="rId7">
            <a:alphaModFix amt="19999"/>
          </a:blip>
          <a:srcRect/>
          <a:stretch/>
        </p:blipFill>
        <p:spPr>
          <a:xfrm>
            <a:off x="-1816729" y="5468715"/>
            <a:ext cx="5328508" cy="55217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8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528032" y="1647530"/>
            <a:ext cx="4251448" cy="50203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4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5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844</TotalTime>
  <Words>509</Words>
  <Application>Microsoft Office PowerPoint</Application>
  <PresentationFormat>Custom</PresentationFormat>
  <Paragraphs>133</Paragraphs>
  <Slides>28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28</vt:i4>
      </vt:variant>
    </vt:vector>
  </HeadingPairs>
  <TitlesOfParts>
    <vt:vector size="44" baseType="lpstr">
      <vt:lpstr>Play</vt:lpstr>
      <vt:lpstr>Calibri Light</vt:lpstr>
      <vt:lpstr>Calibri</vt:lpstr>
      <vt:lpstr>ＭＳ Ｐゴシック</vt:lpstr>
      <vt:lpstr>Arimo</vt:lpstr>
      <vt:lpstr>Arial</vt:lpstr>
      <vt:lpstr>Times New Roman</vt:lpstr>
      <vt:lpstr>Josefin Sans</vt:lpstr>
      <vt:lpstr>游ゴシック</vt:lpstr>
      <vt:lpstr>Josefin Sans Regular</vt:lpstr>
      <vt:lpstr>Office Theme</vt:lpstr>
      <vt:lpstr>2_Office Theme</vt:lpstr>
      <vt:lpstr>3_Office Theme</vt:lpstr>
      <vt:lpstr>1_Office Theme</vt:lpstr>
      <vt:lpstr>4_Office Theme</vt:lpstr>
      <vt:lpstr>5_Office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Duong Van Gioi 20215041</cp:lastModifiedBy>
  <cp:revision>28</cp:revision>
  <dcterms:created xsi:type="dcterms:W3CDTF">2006-08-16T00:00:00Z</dcterms:created>
  <dcterms:modified xsi:type="dcterms:W3CDTF">2022-01-19T06:09:55Z</dcterms:modified>
</cp:coreProperties>
</file>